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notesMasterIdLst>
    <p:notesMasterId r:id="rId5"/>
  </p:notesMasterIdLst>
  <p:handoutMasterIdLst>
    <p:handoutMasterId r:id="rId6"/>
  </p:handoutMasterIdLst>
  <p:sldIdLst>
    <p:sldId id="256" r:id="rId11"/>
    <p:sldId id="257" r:id="rId12"/>
    <p:sldId id="25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 autoAdjust="0"/>
  </p:normalViewPr>
  <p:slideViewPr>
    <p:cSldViewPr snapToGrid="0">
      <p:cViewPr varScale="1">
        <p:scale>
          <a:sx n="96" d="100"/>
          <a:sy n="96" d="100"/>
        </p:scale>
        <p:origin x="67" y="691"/>
      </p:cViewPr>
      <p:guideLst/>
    </p:cSldViewPr>
  </p:slideViewPr>
  <p:outlineViewPr>
    <p:cViewPr>
      <p:scale>
        <a:sx n="33" d="100"/>
        <a:sy n="33" d="100"/>
      </p:scale>
      <p:origin x="0" y="-116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413764-5AD9-E889-944D-1707A854A1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45D53-BE96-955D-B578-2BF8F356B7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B9C3D-A6AA-4477-AC5E-4C46DDCA9DCD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D3793-52FB-891B-2A0C-91D8927163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8DAAB-C45C-E833-ECEB-14DCA0F17F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E28C3-D699-4CA0-B343-5111DC5919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09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38646-CEA8-41F9-BD9F-D1FA107D99CC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040C8-62D2-4EA7-B200-D3B8C06AAF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8A66DDD-7D9C-9641-30E9-932C5FD2D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3715" y="0"/>
            <a:ext cx="2497331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640F8B-6B6E-1B1A-7CC7-F44CB188B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527294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48633"/>
            <a:ext cx="7156415" cy="3360734"/>
          </a:xfrm>
        </p:spPr>
        <p:txBody>
          <a:bodyPr tIns="0" bIns="0" anchor="ctr">
            <a:noAutofit/>
          </a:bodyPr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59A209-D12B-6E67-931A-5CB9E7110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71692" y="254794"/>
            <a:ext cx="8248616" cy="6367462"/>
            <a:chOff x="1689101" y="254794"/>
            <a:chExt cx="8248616" cy="636746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628E6D-0C29-7F8E-67C4-175F211E705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89101" y="254794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5D0695C-2845-A017-44FF-AC81720077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89101" y="3822700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C4F8C32-8C97-2BA7-D756-712EEDF143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37717" y="254794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A53929D-82C0-204B-3528-E111E5608AE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37717" y="3822700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71690" y="1543050"/>
            <a:ext cx="8248611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19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5346F93-664A-16A2-A824-FBB5F60B0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987468" cy="6858000"/>
          </a:xfrm>
          <a:custGeom>
            <a:avLst/>
            <a:gdLst>
              <a:gd name="connsiteX0" fmla="*/ 0 w 3987468"/>
              <a:gd name="connsiteY0" fmla="*/ 0 h 6858000"/>
              <a:gd name="connsiteX1" fmla="*/ 2450595 w 3987468"/>
              <a:gd name="connsiteY1" fmla="*/ 0 h 6858000"/>
              <a:gd name="connsiteX2" fmla="*/ 2774950 w 3987468"/>
              <a:gd name="connsiteY2" fmla="*/ 0 h 6858000"/>
              <a:gd name="connsiteX3" fmla="*/ 3146901 w 3987468"/>
              <a:gd name="connsiteY3" fmla="*/ 0 h 6858000"/>
              <a:gd name="connsiteX4" fmla="*/ 3152237 w 3987468"/>
              <a:gd name="connsiteY4" fmla="*/ 1372 h 6858000"/>
              <a:gd name="connsiteX5" fmla="*/ 3987468 w 3987468"/>
              <a:gd name="connsiteY5" fmla="*/ 1136650 h 6858000"/>
              <a:gd name="connsiteX6" fmla="*/ 3261452 w 3987468"/>
              <a:gd name="connsiteY6" fmla="*/ 2231955 h 6858000"/>
              <a:gd name="connsiteX7" fmla="*/ 3097572 w 3987468"/>
              <a:gd name="connsiteY7" fmla="*/ 2282826 h 6858000"/>
              <a:gd name="connsiteX8" fmla="*/ 3261452 w 3987468"/>
              <a:gd name="connsiteY8" fmla="*/ 2333697 h 6858000"/>
              <a:gd name="connsiteX9" fmla="*/ 3987468 w 3987468"/>
              <a:gd name="connsiteY9" fmla="*/ 3429001 h 6858000"/>
              <a:gd name="connsiteX10" fmla="*/ 3261452 w 3987468"/>
              <a:gd name="connsiteY10" fmla="*/ 4524306 h 6858000"/>
              <a:gd name="connsiteX11" fmla="*/ 3097574 w 3987468"/>
              <a:gd name="connsiteY11" fmla="*/ 4575176 h 6858000"/>
              <a:gd name="connsiteX12" fmla="*/ 3261452 w 3987468"/>
              <a:gd name="connsiteY12" fmla="*/ 4626047 h 6858000"/>
              <a:gd name="connsiteX13" fmla="*/ 3987468 w 3987468"/>
              <a:gd name="connsiteY13" fmla="*/ 5721351 h 6858000"/>
              <a:gd name="connsiteX14" fmla="*/ 3152237 w 3987468"/>
              <a:gd name="connsiteY14" fmla="*/ 6856629 h 6858000"/>
              <a:gd name="connsiteX15" fmla="*/ 3146905 w 3987468"/>
              <a:gd name="connsiteY15" fmla="*/ 6858000 h 6858000"/>
              <a:gd name="connsiteX16" fmla="*/ 2774950 w 3987468"/>
              <a:gd name="connsiteY16" fmla="*/ 6858000 h 6858000"/>
              <a:gd name="connsiteX17" fmla="*/ 2450591 w 3987468"/>
              <a:gd name="connsiteY17" fmla="*/ 6858000 h 6858000"/>
              <a:gd name="connsiteX18" fmla="*/ 0 w 3987468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7468" h="6858000">
                <a:moveTo>
                  <a:pt x="0" y="0"/>
                </a:moveTo>
                <a:lnTo>
                  <a:pt x="2450595" y="0"/>
                </a:lnTo>
                <a:lnTo>
                  <a:pt x="2774950" y="0"/>
                </a:lnTo>
                <a:lnTo>
                  <a:pt x="3146901" y="0"/>
                </a:lnTo>
                <a:lnTo>
                  <a:pt x="3152237" y="1372"/>
                </a:lnTo>
                <a:cubicBezTo>
                  <a:pt x="3636128" y="151878"/>
                  <a:pt x="3987468" y="603234"/>
                  <a:pt x="3987468" y="1136650"/>
                </a:cubicBezTo>
                <a:cubicBezTo>
                  <a:pt x="3987468" y="1629034"/>
                  <a:pt x="3688101" y="2051497"/>
                  <a:pt x="3261452" y="2231955"/>
                </a:cubicBezTo>
                <a:lnTo>
                  <a:pt x="3097572" y="2282826"/>
                </a:lnTo>
                <a:lnTo>
                  <a:pt x="3261452" y="2333697"/>
                </a:lnTo>
                <a:cubicBezTo>
                  <a:pt x="3688101" y="2514154"/>
                  <a:pt x="3987468" y="2936617"/>
                  <a:pt x="3987468" y="3429001"/>
                </a:cubicBezTo>
                <a:cubicBezTo>
                  <a:pt x="3987468" y="3921385"/>
                  <a:pt x="3688101" y="4343848"/>
                  <a:pt x="3261452" y="4524306"/>
                </a:cubicBezTo>
                <a:lnTo>
                  <a:pt x="3097574" y="4575176"/>
                </a:lnTo>
                <a:lnTo>
                  <a:pt x="3261452" y="4626047"/>
                </a:lnTo>
                <a:cubicBezTo>
                  <a:pt x="3688101" y="4806504"/>
                  <a:pt x="3987468" y="5228967"/>
                  <a:pt x="3987468" y="5721351"/>
                </a:cubicBezTo>
                <a:cubicBezTo>
                  <a:pt x="3987468" y="6254767"/>
                  <a:pt x="3636128" y="6706123"/>
                  <a:pt x="3152237" y="6856629"/>
                </a:cubicBezTo>
                <a:lnTo>
                  <a:pt x="3146905" y="6858000"/>
                </a:lnTo>
                <a:lnTo>
                  <a:pt x="2774950" y="6858000"/>
                </a:lnTo>
                <a:lnTo>
                  <a:pt x="245059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65411" y="765810"/>
            <a:ext cx="7029933" cy="247147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465411" y="3599130"/>
            <a:ext cx="7029933" cy="247147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3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06B8E3C-9527-FBC2-184C-8D90C4520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9052"/>
            <a:ext cx="3634741" cy="6949440"/>
          </a:xfrm>
          <a:custGeom>
            <a:avLst/>
            <a:gdLst>
              <a:gd name="connsiteX0" fmla="*/ 160021 w 3634741"/>
              <a:gd name="connsiteY0" fmla="*/ 0 h 6949440"/>
              <a:gd name="connsiteX1" fmla="*/ 3634741 w 3634741"/>
              <a:gd name="connsiteY1" fmla="*/ 3474720 h 6949440"/>
              <a:gd name="connsiteX2" fmla="*/ 160021 w 3634741"/>
              <a:gd name="connsiteY2" fmla="*/ 6949440 h 6949440"/>
              <a:gd name="connsiteX3" fmla="*/ 0 w 3634741"/>
              <a:gd name="connsiteY3" fmla="*/ 6941360 h 6949440"/>
              <a:gd name="connsiteX4" fmla="*/ 0 w 3634741"/>
              <a:gd name="connsiteY4" fmla="*/ 8081 h 694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741" h="6949440">
                <a:moveTo>
                  <a:pt x="160021" y="0"/>
                </a:moveTo>
                <a:cubicBezTo>
                  <a:pt x="2079056" y="0"/>
                  <a:pt x="3634741" y="1555685"/>
                  <a:pt x="3634741" y="3474720"/>
                </a:cubicBezTo>
                <a:cubicBezTo>
                  <a:pt x="3634741" y="5393755"/>
                  <a:pt x="2079056" y="6949440"/>
                  <a:pt x="160021" y="6949440"/>
                </a:cubicBezTo>
                <a:lnTo>
                  <a:pt x="0" y="6941360"/>
                </a:lnTo>
                <a:lnTo>
                  <a:pt x="0" y="8081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80572" y="1483837"/>
            <a:ext cx="2929829" cy="3890326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5143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261226" y="1483837"/>
            <a:ext cx="4234117" cy="3890326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283464" indent="-283464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50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D9E1A91-D555-1AE6-2CDF-324AF09F2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9052"/>
            <a:ext cx="3634741" cy="6949440"/>
          </a:xfrm>
          <a:custGeom>
            <a:avLst/>
            <a:gdLst>
              <a:gd name="connsiteX0" fmla="*/ 160021 w 3634741"/>
              <a:gd name="connsiteY0" fmla="*/ 0 h 6949440"/>
              <a:gd name="connsiteX1" fmla="*/ 3634741 w 3634741"/>
              <a:gd name="connsiteY1" fmla="*/ 3474720 h 6949440"/>
              <a:gd name="connsiteX2" fmla="*/ 160021 w 3634741"/>
              <a:gd name="connsiteY2" fmla="*/ 6949440 h 6949440"/>
              <a:gd name="connsiteX3" fmla="*/ 0 w 3634741"/>
              <a:gd name="connsiteY3" fmla="*/ 6941360 h 6949440"/>
              <a:gd name="connsiteX4" fmla="*/ 0 w 3634741"/>
              <a:gd name="connsiteY4" fmla="*/ 8081 h 694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741" h="6949440">
                <a:moveTo>
                  <a:pt x="160021" y="0"/>
                </a:moveTo>
                <a:cubicBezTo>
                  <a:pt x="2079056" y="0"/>
                  <a:pt x="3634741" y="1555685"/>
                  <a:pt x="3634741" y="3474720"/>
                </a:cubicBezTo>
                <a:cubicBezTo>
                  <a:pt x="3634741" y="5393755"/>
                  <a:pt x="2079056" y="6949440"/>
                  <a:pt x="160021" y="6949440"/>
                </a:cubicBezTo>
                <a:lnTo>
                  <a:pt x="0" y="6941360"/>
                </a:lnTo>
                <a:lnTo>
                  <a:pt x="0" y="8081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08481" y="892176"/>
            <a:ext cx="4578319" cy="5073648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E6FE2D-89F6-4F06-E60F-5C1CB044DC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42400" y="892176"/>
            <a:ext cx="2430462" cy="507364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814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96BC47-DB6B-4A01-6575-4D14CAEB3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51400" y="586740"/>
            <a:ext cx="6643944" cy="1653540"/>
          </a:xfrm>
        </p:spPr>
        <p:txBody>
          <a:bodyPr anchor="ctr"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22860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BE81C174-B581-A6F3-A3B5-8072C0050E9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851400" y="2495074"/>
            <a:ext cx="6643944" cy="3776186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46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1287CC22-A7CC-E0D0-F44E-BA217E882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502400" cy="68580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305842" y="867412"/>
            <a:ext cx="3196558" cy="512317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53224" y="867412"/>
            <a:ext cx="4742119" cy="512317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51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392207A-D227-5650-4C58-FA396957B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5"/>
            <a:ext cx="1445866" cy="6858000"/>
          </a:xfrm>
          <a:custGeom>
            <a:avLst/>
            <a:gdLst>
              <a:gd name="connsiteX0" fmla="*/ 605303 w 1445866"/>
              <a:gd name="connsiteY0" fmla="*/ 6858000 h 6858000"/>
              <a:gd name="connsiteX1" fmla="*/ 233348 w 1445866"/>
              <a:gd name="connsiteY1" fmla="*/ 6858000 h 6858000"/>
              <a:gd name="connsiteX2" fmla="*/ 0 w 1445866"/>
              <a:gd name="connsiteY2" fmla="*/ 6858000 h 6858000"/>
              <a:gd name="connsiteX3" fmla="*/ 0 w 1445866"/>
              <a:gd name="connsiteY3" fmla="*/ 0 h 6858000"/>
              <a:gd name="connsiteX4" fmla="*/ 233348 w 1445866"/>
              <a:gd name="connsiteY4" fmla="*/ 0 h 6858000"/>
              <a:gd name="connsiteX5" fmla="*/ 605299 w 1445866"/>
              <a:gd name="connsiteY5" fmla="*/ 0 h 6858000"/>
              <a:gd name="connsiteX6" fmla="*/ 610635 w 1445866"/>
              <a:gd name="connsiteY6" fmla="*/ 1372 h 6858000"/>
              <a:gd name="connsiteX7" fmla="*/ 1445866 w 1445866"/>
              <a:gd name="connsiteY7" fmla="*/ 1136650 h 6858000"/>
              <a:gd name="connsiteX8" fmla="*/ 719850 w 1445866"/>
              <a:gd name="connsiteY8" fmla="*/ 2231955 h 6858000"/>
              <a:gd name="connsiteX9" fmla="*/ 555970 w 1445866"/>
              <a:gd name="connsiteY9" fmla="*/ 2282826 h 6858000"/>
              <a:gd name="connsiteX10" fmla="*/ 719850 w 1445866"/>
              <a:gd name="connsiteY10" fmla="*/ 2333697 h 6858000"/>
              <a:gd name="connsiteX11" fmla="*/ 1445866 w 1445866"/>
              <a:gd name="connsiteY11" fmla="*/ 3429001 h 6858000"/>
              <a:gd name="connsiteX12" fmla="*/ 719850 w 1445866"/>
              <a:gd name="connsiteY12" fmla="*/ 4524306 h 6858000"/>
              <a:gd name="connsiteX13" fmla="*/ 555972 w 1445866"/>
              <a:gd name="connsiteY13" fmla="*/ 4575176 h 6858000"/>
              <a:gd name="connsiteX14" fmla="*/ 719850 w 1445866"/>
              <a:gd name="connsiteY14" fmla="*/ 4626047 h 6858000"/>
              <a:gd name="connsiteX15" fmla="*/ 1445866 w 1445866"/>
              <a:gd name="connsiteY15" fmla="*/ 5721351 h 6858000"/>
              <a:gd name="connsiteX16" fmla="*/ 610635 w 1445866"/>
              <a:gd name="connsiteY16" fmla="*/ 68566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866" h="6858000">
                <a:moveTo>
                  <a:pt x="605303" y="6858000"/>
                </a:moveTo>
                <a:lnTo>
                  <a:pt x="233348" y="6858000"/>
                </a:lnTo>
                <a:lnTo>
                  <a:pt x="0" y="6858000"/>
                </a:lnTo>
                <a:lnTo>
                  <a:pt x="0" y="0"/>
                </a:lnTo>
                <a:lnTo>
                  <a:pt x="233348" y="0"/>
                </a:lnTo>
                <a:lnTo>
                  <a:pt x="605299" y="0"/>
                </a:lnTo>
                <a:lnTo>
                  <a:pt x="610635" y="1372"/>
                </a:lnTo>
                <a:cubicBezTo>
                  <a:pt x="1094526" y="151878"/>
                  <a:pt x="1445866" y="603234"/>
                  <a:pt x="1445866" y="1136650"/>
                </a:cubicBezTo>
                <a:cubicBezTo>
                  <a:pt x="1445866" y="1629034"/>
                  <a:pt x="1146499" y="2051497"/>
                  <a:pt x="719850" y="2231955"/>
                </a:cubicBezTo>
                <a:lnTo>
                  <a:pt x="555970" y="2282826"/>
                </a:lnTo>
                <a:lnTo>
                  <a:pt x="719850" y="2333697"/>
                </a:lnTo>
                <a:cubicBezTo>
                  <a:pt x="1146499" y="2514154"/>
                  <a:pt x="1445866" y="2936617"/>
                  <a:pt x="1445866" y="3429001"/>
                </a:cubicBezTo>
                <a:cubicBezTo>
                  <a:pt x="1445866" y="3921385"/>
                  <a:pt x="1146499" y="4343848"/>
                  <a:pt x="719850" y="4524306"/>
                </a:cubicBezTo>
                <a:lnTo>
                  <a:pt x="555972" y="4575176"/>
                </a:lnTo>
                <a:lnTo>
                  <a:pt x="719850" y="4626047"/>
                </a:lnTo>
                <a:cubicBezTo>
                  <a:pt x="1146499" y="4806504"/>
                  <a:pt x="1445866" y="5228967"/>
                  <a:pt x="1445866" y="5721351"/>
                </a:cubicBezTo>
                <a:cubicBezTo>
                  <a:pt x="1445866" y="6254767"/>
                  <a:pt x="1094526" y="6706123"/>
                  <a:pt x="610635" y="6856629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23BCBAF-4668-B2E6-7681-7E02428B4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746134" y="-4"/>
            <a:ext cx="1445866" cy="6858000"/>
          </a:xfrm>
          <a:custGeom>
            <a:avLst/>
            <a:gdLst>
              <a:gd name="connsiteX0" fmla="*/ 605303 w 1445866"/>
              <a:gd name="connsiteY0" fmla="*/ 6858000 h 6858000"/>
              <a:gd name="connsiteX1" fmla="*/ 233348 w 1445866"/>
              <a:gd name="connsiteY1" fmla="*/ 6858000 h 6858000"/>
              <a:gd name="connsiteX2" fmla="*/ 0 w 1445866"/>
              <a:gd name="connsiteY2" fmla="*/ 6858000 h 6858000"/>
              <a:gd name="connsiteX3" fmla="*/ 0 w 1445866"/>
              <a:gd name="connsiteY3" fmla="*/ 0 h 6858000"/>
              <a:gd name="connsiteX4" fmla="*/ 233348 w 1445866"/>
              <a:gd name="connsiteY4" fmla="*/ 0 h 6858000"/>
              <a:gd name="connsiteX5" fmla="*/ 605299 w 1445866"/>
              <a:gd name="connsiteY5" fmla="*/ 0 h 6858000"/>
              <a:gd name="connsiteX6" fmla="*/ 610635 w 1445866"/>
              <a:gd name="connsiteY6" fmla="*/ 1372 h 6858000"/>
              <a:gd name="connsiteX7" fmla="*/ 1445866 w 1445866"/>
              <a:gd name="connsiteY7" fmla="*/ 1136650 h 6858000"/>
              <a:gd name="connsiteX8" fmla="*/ 719850 w 1445866"/>
              <a:gd name="connsiteY8" fmla="*/ 2231955 h 6858000"/>
              <a:gd name="connsiteX9" fmla="*/ 555970 w 1445866"/>
              <a:gd name="connsiteY9" fmla="*/ 2282826 h 6858000"/>
              <a:gd name="connsiteX10" fmla="*/ 719850 w 1445866"/>
              <a:gd name="connsiteY10" fmla="*/ 2333697 h 6858000"/>
              <a:gd name="connsiteX11" fmla="*/ 1445866 w 1445866"/>
              <a:gd name="connsiteY11" fmla="*/ 3429001 h 6858000"/>
              <a:gd name="connsiteX12" fmla="*/ 719850 w 1445866"/>
              <a:gd name="connsiteY12" fmla="*/ 4524306 h 6858000"/>
              <a:gd name="connsiteX13" fmla="*/ 555972 w 1445866"/>
              <a:gd name="connsiteY13" fmla="*/ 4575176 h 6858000"/>
              <a:gd name="connsiteX14" fmla="*/ 719850 w 1445866"/>
              <a:gd name="connsiteY14" fmla="*/ 4626047 h 6858000"/>
              <a:gd name="connsiteX15" fmla="*/ 1445866 w 1445866"/>
              <a:gd name="connsiteY15" fmla="*/ 5721351 h 6858000"/>
              <a:gd name="connsiteX16" fmla="*/ 610635 w 1445866"/>
              <a:gd name="connsiteY16" fmla="*/ 68566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866" h="6858000">
                <a:moveTo>
                  <a:pt x="605303" y="6858000"/>
                </a:moveTo>
                <a:lnTo>
                  <a:pt x="233348" y="6858000"/>
                </a:lnTo>
                <a:lnTo>
                  <a:pt x="0" y="6858000"/>
                </a:lnTo>
                <a:lnTo>
                  <a:pt x="0" y="0"/>
                </a:lnTo>
                <a:lnTo>
                  <a:pt x="233348" y="0"/>
                </a:lnTo>
                <a:lnTo>
                  <a:pt x="605299" y="0"/>
                </a:lnTo>
                <a:lnTo>
                  <a:pt x="610635" y="1372"/>
                </a:lnTo>
                <a:cubicBezTo>
                  <a:pt x="1094526" y="151878"/>
                  <a:pt x="1445866" y="603234"/>
                  <a:pt x="1445866" y="1136650"/>
                </a:cubicBezTo>
                <a:cubicBezTo>
                  <a:pt x="1445866" y="1629034"/>
                  <a:pt x="1146499" y="2051497"/>
                  <a:pt x="719850" y="2231955"/>
                </a:cubicBezTo>
                <a:lnTo>
                  <a:pt x="555970" y="2282826"/>
                </a:lnTo>
                <a:lnTo>
                  <a:pt x="719850" y="2333697"/>
                </a:lnTo>
                <a:cubicBezTo>
                  <a:pt x="1146499" y="2514154"/>
                  <a:pt x="1445866" y="2936617"/>
                  <a:pt x="1445866" y="3429001"/>
                </a:cubicBezTo>
                <a:cubicBezTo>
                  <a:pt x="1445866" y="3921385"/>
                  <a:pt x="1146499" y="4343848"/>
                  <a:pt x="719850" y="4524306"/>
                </a:cubicBezTo>
                <a:lnTo>
                  <a:pt x="555972" y="4575176"/>
                </a:lnTo>
                <a:lnTo>
                  <a:pt x="719850" y="4626047"/>
                </a:lnTo>
                <a:cubicBezTo>
                  <a:pt x="1146499" y="4806504"/>
                  <a:pt x="1445866" y="5228967"/>
                  <a:pt x="1445866" y="5721351"/>
                </a:cubicBezTo>
                <a:cubicBezTo>
                  <a:pt x="1445866" y="6254767"/>
                  <a:pt x="1094526" y="6706123"/>
                  <a:pt x="610635" y="6856629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628E6D-0C29-7F8E-67C4-175F211E7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D0695C-2845-A017-44FF-AC8172007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F8C32-8C97-2BA7-D756-712EEDF14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53929D-82C0-204B-3528-E111E5608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517792" y="1543050"/>
            <a:ext cx="7165925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86423"/>
            <a:ext cx="7156415" cy="1740548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D99B65-6C51-CA99-9872-6FD254075A8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521271" y="3670658"/>
            <a:ext cx="5149459" cy="1510939"/>
          </a:xfrm>
        </p:spPr>
        <p:txBody>
          <a:bodyPr lIns="182880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228600" indent="0" algn="ctr">
              <a:buNone/>
              <a:defRPr sz="2000"/>
            </a:lvl2pPr>
            <a:lvl3pPr marL="457200" indent="0" algn="ctr">
              <a:buNone/>
              <a:defRPr sz="2000"/>
            </a:lvl3pPr>
            <a:lvl4pPr marL="685800" indent="0" algn="ctr">
              <a:buNone/>
              <a:defRPr sz="2000"/>
            </a:lvl4pPr>
            <a:lvl5pPr marL="914400" indent="0" algn="ctr"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51251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FFC437-DF02-7776-8224-91AD11D7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05238" y="-4"/>
            <a:ext cx="78676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767E2A-FC6B-2D96-EF20-768A6E8B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6323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1A79F2D-2D69-D1C7-FD7D-70C2EAE42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405BE07A-FC17-07E2-4E28-5883FC2C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6D408C-2A4E-CEE1-5980-F9BC89383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E622ED-3DA5-D5E9-B688-B2000E522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1677B7-A20C-1A5D-301E-5B7DCAF1B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A6AD29FD-92CC-65CC-1E8B-437A1E59A58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489960" y="892175"/>
            <a:ext cx="7482839" cy="5073650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090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FFC437-DF02-7776-8224-91AD11D7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05238" y="-4"/>
            <a:ext cx="78676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767E2A-FC6B-2D96-EF20-768A6E8B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6323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1A79F2D-2D69-D1C7-FD7D-70C2EAE42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405BE07A-FC17-07E2-4E28-5883FC2C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6D408C-2A4E-CEE1-5980-F9BC89383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E622ED-3DA5-D5E9-B688-B2000E522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1677B7-A20C-1A5D-301E-5B7DCAF1B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15E0FD-5690-475F-9C5E-08FF297AC0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89960" y="892174"/>
            <a:ext cx="7482839" cy="507365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29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96BC47-DB6B-4A01-6575-4D14CAEB3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51400" y="586740"/>
            <a:ext cx="6643944" cy="1653540"/>
          </a:xfrm>
        </p:spPr>
        <p:txBody>
          <a:bodyPr anchor="ctr"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22860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D3C821-5D25-46FB-A8C1-13B26A6F4C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51400" y="2495073"/>
            <a:ext cx="6643944" cy="3776186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24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BCEE60A-6295-FCD1-542F-52EA50B3B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51031"/>
          <a:stretch/>
        </p:blipFill>
        <p:spPr>
          <a:xfrm rot="16200000">
            <a:off x="7083880" y="1749876"/>
            <a:ext cx="6858000" cy="335824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2E5EBF7-4D05-239B-0B70-F9AD5B569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1667"/>
          <a:stretch/>
        </p:blipFill>
        <p:spPr>
          <a:xfrm rot="5400000">
            <a:off x="-742950" y="742950"/>
            <a:ext cx="68580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72100" y="892175"/>
            <a:ext cx="3461659" cy="5073650"/>
          </a:xfrm>
          <a:effectLst/>
        </p:spPr>
        <p:txBody>
          <a:bodyPr anchor="ctr">
            <a:normAutofit/>
          </a:bodyPr>
          <a:lstStyle>
            <a:lvl1pPr marL="0" indent="0" algn="ctr">
              <a:spcAft>
                <a:spcPts val="600"/>
              </a:spcAft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2pPr>
            <a:lvl3pPr marL="4572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3pPr>
            <a:lvl4pPr marL="6858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4pPr>
            <a:lvl5pPr marL="9144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14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E62E882-4E93-85DF-DE0B-6F64263A3B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12191999" cy="6858000"/>
          </a:xfrm>
          <a:custGeom>
            <a:avLst/>
            <a:gdLst>
              <a:gd name="connsiteX0" fmla="*/ 9664698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9664698 w 12191999"/>
              <a:gd name="connsiteY3" fmla="*/ 6858000 h 6858000"/>
              <a:gd name="connsiteX4" fmla="*/ 0 w 12191999"/>
              <a:gd name="connsiteY4" fmla="*/ 0 h 6858000"/>
              <a:gd name="connsiteX5" fmla="*/ 2551176 w 12191999"/>
              <a:gd name="connsiteY5" fmla="*/ 0 h 6858000"/>
              <a:gd name="connsiteX6" fmla="*/ 2551176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9664698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9664698" y="6858000"/>
                </a:lnTo>
                <a:close/>
                <a:moveTo>
                  <a:pt x="0" y="0"/>
                </a:moveTo>
                <a:lnTo>
                  <a:pt x="2551176" y="0"/>
                </a:lnTo>
                <a:lnTo>
                  <a:pt x="255117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47287"/>
            <a:ext cx="7156415" cy="3363427"/>
          </a:xfrm>
        </p:spPr>
        <p:txBody>
          <a:bodyPr tIns="0" bIns="0" anchor="ctr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5476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FCB7CBB1-8DA1-E416-2554-28C331D0A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47888"/>
          <a:stretch/>
        </p:blipFill>
        <p:spPr>
          <a:xfrm rot="16200000">
            <a:off x="6976110" y="1642110"/>
            <a:ext cx="6858000" cy="357378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E442E8B-94A4-D6CF-E77C-A046400CB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47888"/>
          <a:stretch/>
        </p:blipFill>
        <p:spPr>
          <a:xfrm rot="5400000">
            <a:off x="-1718310" y="1646872"/>
            <a:ext cx="6858000" cy="35737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628E6D-0C29-7F8E-67C4-175F211E7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D0695C-2845-A017-44FF-AC8172007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F8C32-8C97-2BA7-D756-712EEDF14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53929D-82C0-204B-3528-E111E5608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517792" y="1543050"/>
            <a:ext cx="7165925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301" y="1786422"/>
            <a:ext cx="7156415" cy="2260117"/>
          </a:xfrm>
        </p:spPr>
        <p:txBody>
          <a:bodyPr tIns="0" bIns="0" anchor="b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C0E72D9-C2D7-3452-FBEB-5506D32118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7299" y="4145100"/>
            <a:ext cx="7137395" cy="7350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8826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6617646-6AF6-94B0-E660-98BCAC61F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851400" y="892175"/>
            <a:ext cx="6617592" cy="5073650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81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177A207-9B85-52B8-8ED0-3616C76742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3086100 h 6858000"/>
              <a:gd name="connsiteX1" fmla="*/ 4375405 w 12192000"/>
              <a:gd name="connsiteY1" fmla="*/ 6858000 h 6858000"/>
              <a:gd name="connsiteX2" fmla="*/ 0 w 12192000"/>
              <a:gd name="connsiteY2" fmla="*/ 6858000 h 6858000"/>
              <a:gd name="connsiteX3" fmla="*/ 7816598 w 12192000"/>
              <a:gd name="connsiteY3" fmla="*/ 0 h 6858000"/>
              <a:gd name="connsiteX4" fmla="*/ 12192000 w 12192000"/>
              <a:gd name="connsiteY4" fmla="*/ 0 h 6858000"/>
              <a:gd name="connsiteX5" fmla="*/ 12192000 w 12192000"/>
              <a:gd name="connsiteY5" fmla="*/ 3771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3086100"/>
                </a:moveTo>
                <a:lnTo>
                  <a:pt x="4375405" y="6858000"/>
                </a:lnTo>
                <a:lnTo>
                  <a:pt x="0" y="6858000"/>
                </a:lnTo>
                <a:close/>
                <a:moveTo>
                  <a:pt x="7816598" y="0"/>
                </a:moveTo>
                <a:lnTo>
                  <a:pt x="12192000" y="0"/>
                </a:lnTo>
                <a:lnTo>
                  <a:pt x="12192000" y="37718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86421"/>
            <a:ext cx="7156415" cy="2258568"/>
          </a:xfrm>
        </p:spPr>
        <p:txBody>
          <a:bodyPr tIns="0" bIns="0" anchor="b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45489-5B17-0977-F512-70D9A10871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7299" y="4142232"/>
            <a:ext cx="7156415" cy="7350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061574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9B8B6D2-5532-4B59-9C5A-AB106F128946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9" r:id="rId2"/>
    <p:sldLayoutId id="2147483750" r:id="rId3"/>
    <p:sldLayoutId id="2147483751" r:id="rId4"/>
    <p:sldLayoutId id="2147483730" r:id="rId5"/>
    <p:sldLayoutId id="2147483747" r:id="rId6"/>
    <p:sldLayoutId id="2147483748" r:id="rId7"/>
    <p:sldLayoutId id="2147483708" r:id="rId8"/>
    <p:sldLayoutId id="2147483746" r:id="rId9"/>
    <p:sldLayoutId id="2147483725" r:id="rId10"/>
    <p:sldLayoutId id="2147483742" r:id="rId11"/>
    <p:sldLayoutId id="2147483736" r:id="rId12"/>
    <p:sldLayoutId id="2147483745" r:id="rId13"/>
    <p:sldLayoutId id="2147483741" r:id="rId14"/>
    <p:sldLayoutId id="2147483737" r:id="rId15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ChatPPT 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2024 业绩概述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  <a:p>
            <a:pPr/>
            <a:r>
              <a:t>总收入增长15%</a:t>
            </a:r>
          </a:p>
          <a:p>
            <a:pPr/>
            <a:r>
              <a:t>市场份额扩大至30%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业绩图表</a:t>
            </a:r>
          </a:p>
        </p:txBody>
      </p:sp>
      <p:pic>
        <p:nvPicPr>
          <p:cNvPr id="3" name="Picture Placeholder 2" descr="performance_chart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 l="11439" r="11439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新产品发布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t>产品A: 特色功能介绍</a:t>
            </a:r>
          </a:p>
          <a:p>
            <a:pPr/>
            <a:r>
              <a:t>产品B: 市场定位</a:t>
            </a:r>
          </a:p>
        </p:txBody>
      </p:sp>
      <p:pic>
        <p:nvPicPr>
          <p:cNvPr id="4" name="Picture Placeholder 3" descr="forecast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 t="7176" b="7176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596226_Win32_LW_V0" id="{9BD71EDD-469E-4D4E-A40A-B14F6807FCBA}" vid="{17CDA7A4-B369-430D-9DFB-4C96400196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C2A85E2-5219-4B5F-9D52-D97CA94AAB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C14155-A57F-48FA-B253-A79CB6269D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316C43-4A17-4971-BB8F-F0F6B8CDF2E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Aptos</vt:lpstr>
      <vt:lpstr>Arial</vt:lpstr>
      <vt:lpstr>Calibri</vt:lpstr>
      <vt:lpstr>Gill Sans MT</vt:lpstr>
      <vt:lpstr>Parcel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ChatPPT_Demo</dc:title>
  <cp:lastModifiedBy>笑 刘</cp:lastModifiedBy>
  <cp:revision>4</cp:revision>
  <dcterms:created xsi:type="dcterms:W3CDTF">2024-02-15T21:11:36Z</dcterms:created>
  <dcterms:modified xsi:type="dcterms:W3CDTF">2024-12-04T03:24:22Z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