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67" y="691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1" r:id="rId4"/>
    <p:sldLayoutId id="2147483730" r:id="rId5"/>
    <p:sldLayoutId id="2147483747" r:id="rId6"/>
    <p:sldLayoutId id="2147483748" r:id="rId7"/>
    <p:sldLayoutId id="2147483708" r:id="rId8"/>
    <p:sldLayoutId id="2147483746" r:id="rId9"/>
    <p:sldLayoutId id="2147483725" r:id="rId10"/>
    <p:sldLayoutId id="2147483742" r:id="rId11"/>
    <p:sldLayoutId id="2147483736" r:id="rId12"/>
    <p:sldLayoutId id="2147483745" r:id="rId13"/>
    <p:sldLayoutId id="2147483741" r:id="rId14"/>
    <p:sldLayoutId id="2147483737" r:id="rId1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cp:lastModifiedBy>笑 刘</cp:lastModifiedBy>
  <cp:revision>4</cp:revision>
  <dcterms:created xsi:type="dcterms:W3CDTF">2024-02-15T21:11:36Z</dcterms:created>
  <dcterms:modified xsi:type="dcterms:W3CDTF">2024-12-04T03:24:22Z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