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3" r:id="rId2"/>
    <p:sldId id="259" r:id="rId3"/>
    <p:sldId id="294" r:id="rId4"/>
    <p:sldId id="321" r:id="rId5"/>
    <p:sldId id="296" r:id="rId6"/>
    <p:sldId id="297" r:id="rId7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0"/>
    </p:embeddedFont>
    <p:embeddedFont>
      <p:font typeface="맑은 고딕" panose="020B0503020000020004" pitchFamily="34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BBD"/>
    <a:srgbClr val="FF7A97"/>
    <a:srgbClr val="FFD4DD"/>
    <a:srgbClr val="E6E6E6"/>
    <a:srgbClr val="F9E1C7"/>
    <a:srgbClr val="F7D9B7"/>
    <a:srgbClr val="FFE6CD"/>
    <a:srgbClr val="FFE0A3"/>
    <a:srgbClr val="FEDC7E"/>
    <a:srgbClr val="FD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5" autoAdjust="0"/>
    <p:restoredTop sz="90985" autoAdjust="0"/>
  </p:normalViewPr>
  <p:slideViewPr>
    <p:cSldViewPr>
      <p:cViewPr varScale="1">
        <p:scale>
          <a:sx n="173" d="100"/>
          <a:sy n="173" d="100"/>
        </p:scale>
        <p:origin x="1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Simmons" userId="e0cddacd85bcd9b4" providerId="LiveId" clId="{72D714EB-0BF4-0A43-AA47-A10541B79D17}"/>
    <pc:docChg chg="custSel modSld">
      <pc:chgData name="Stuart Simmons" userId="e0cddacd85bcd9b4" providerId="LiveId" clId="{72D714EB-0BF4-0A43-AA47-A10541B79D17}" dt="2021-12-06T00:00:05.700" v="488" actId="403"/>
      <pc:docMkLst>
        <pc:docMk/>
      </pc:docMkLst>
      <pc:sldChg chg="modSp mod">
        <pc:chgData name="Stuart Simmons" userId="e0cddacd85bcd9b4" providerId="LiveId" clId="{72D714EB-0BF4-0A43-AA47-A10541B79D17}" dt="2021-12-05T23:05:21.090" v="486" actId="20577"/>
        <pc:sldMkLst>
          <pc:docMk/>
          <pc:sldMk cId="0" sldId="296"/>
        </pc:sldMkLst>
        <pc:spChg chg="mod">
          <ac:chgData name="Stuart Simmons" userId="e0cddacd85bcd9b4" providerId="LiveId" clId="{72D714EB-0BF4-0A43-AA47-A10541B79D17}" dt="2021-12-05T23:05:21.090" v="486" actId="20577"/>
          <ac:spMkLst>
            <pc:docMk/>
            <pc:sldMk cId="0" sldId="296"/>
            <ac:spMk id="5" creationId="{00000000-0000-0000-0000-000000000000}"/>
          </ac:spMkLst>
        </pc:spChg>
        <pc:spChg chg="mod">
          <ac:chgData name="Stuart Simmons" userId="e0cddacd85bcd9b4" providerId="LiveId" clId="{72D714EB-0BF4-0A43-AA47-A10541B79D17}" dt="2021-12-05T22:56:19.469" v="481" actId="20577"/>
          <ac:spMkLst>
            <pc:docMk/>
            <pc:sldMk cId="0" sldId="296"/>
            <ac:spMk id="6" creationId="{00000000-0000-0000-0000-000000000000}"/>
          </ac:spMkLst>
        </pc:spChg>
      </pc:sldChg>
      <pc:sldChg chg="modSp mod">
        <pc:chgData name="Stuart Simmons" userId="e0cddacd85bcd9b4" providerId="LiveId" clId="{72D714EB-0BF4-0A43-AA47-A10541B79D17}" dt="2021-12-06T00:00:05.700" v="488" actId="403"/>
        <pc:sldMkLst>
          <pc:docMk/>
          <pc:sldMk cId="0" sldId="321"/>
        </pc:sldMkLst>
        <pc:spChg chg="mod">
          <ac:chgData name="Stuart Simmons" userId="e0cddacd85bcd9b4" providerId="LiveId" clId="{72D714EB-0BF4-0A43-AA47-A10541B79D17}" dt="2021-12-05T22:34:37.746" v="6" actId="20577"/>
          <ac:spMkLst>
            <pc:docMk/>
            <pc:sldMk cId="0" sldId="321"/>
            <ac:spMk id="2" creationId="{00000000-0000-0000-0000-000000000000}"/>
          </ac:spMkLst>
        </pc:spChg>
        <pc:spChg chg="mod">
          <ac:chgData name="Stuart Simmons" userId="e0cddacd85bcd9b4" providerId="LiveId" clId="{72D714EB-0BF4-0A43-AA47-A10541B79D17}" dt="2021-12-06T00:00:05.700" v="488" actId="403"/>
          <ac:spMkLst>
            <pc:docMk/>
            <pc:sldMk cId="0" sldId="321"/>
            <ac:spMk id="3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4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7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124200" y="2204864"/>
            <a:ext cx="4904184" cy="20162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5" cy="4896544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88832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187624" y="111812"/>
            <a:ext cx="761043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4032448" cy="23042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311B54C-4CF4-4898-AF18-546A611A9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848" y="2924944"/>
            <a:ext cx="5256584" cy="1224136"/>
          </a:xfrm>
        </p:spPr>
        <p:txBody>
          <a:bodyPr/>
          <a:lstStyle/>
          <a:p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Captain’s Log</a:t>
            </a:r>
          </a:p>
        </p:txBody>
      </p:sp>
      <p:sp>
        <p:nvSpPr>
          <p:cNvPr id="29" name="제목 5">
            <a:extLst>
              <a:ext uri="{FF2B5EF4-FFF2-40B4-BE49-F238E27FC236}">
                <a16:creationId xmlns:a16="http://schemas.microsoft.com/office/drawing/2014/main" id="{B1BC3B5F-A9E3-3D4A-A33B-F01D80477F90}"/>
              </a:ext>
            </a:extLst>
          </p:cNvPr>
          <p:cNvSpPr txBox="1">
            <a:spLocks/>
          </p:cNvSpPr>
          <p:nvPr/>
        </p:nvSpPr>
        <p:spPr>
          <a:xfrm>
            <a:off x="3419872" y="5229200"/>
            <a:ext cx="52565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Pilot Logbook</a:t>
            </a:r>
          </a:p>
        </p:txBody>
      </p:sp>
    </p:spTree>
    <p:extLst>
      <p:ext uri="{BB962C8B-B14F-4D97-AF65-F5344CB8AC3E}">
        <p14:creationId xmlns:p14="http://schemas.microsoft.com/office/powerpoint/2010/main" val="22555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894399" y="3121223"/>
            <a:ext cx="3910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Captain Pablo Zambrano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179A11-E9C1-4900-B9A0-18D3EC01270B}"/>
              </a:ext>
            </a:extLst>
          </p:cNvPr>
          <p:cNvGrpSpPr/>
          <p:nvPr/>
        </p:nvGrpSpPr>
        <p:grpSpPr>
          <a:xfrm>
            <a:off x="3419872" y="1628800"/>
            <a:ext cx="5544616" cy="1118857"/>
            <a:chOff x="3419872" y="1628800"/>
            <a:chExt cx="5152656" cy="1118857"/>
          </a:xfrm>
        </p:grpSpPr>
        <p:sp>
          <p:nvSpPr>
            <p:cNvPr id="27" name="TextBox 26"/>
            <p:cNvSpPr txBox="1"/>
            <p:nvPr/>
          </p:nvSpPr>
          <p:spPr>
            <a:xfrm>
              <a:off x="6417920" y="1731994"/>
              <a:ext cx="21546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bg1"/>
                  </a:solidFill>
                  <a:latin typeface="+mj-lt"/>
                  <a:ea typeface="맑은 고딕" pitchFamily="50" charset="-127"/>
                </a:rPr>
                <a:t>Contributors</a:t>
              </a:r>
              <a:endParaRPr lang="ko-KR" altLang="en-US" sz="3000" b="1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1628800"/>
              <a:ext cx="815991" cy="740563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4355976" y="1988840"/>
              <a:ext cx="2016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5">
            <a:extLst>
              <a:ext uri="{FF2B5EF4-FFF2-40B4-BE49-F238E27FC236}">
                <a16:creationId xmlns:a16="http://schemas.microsoft.com/office/drawing/2014/main" id="{01B53B75-EFEE-DA43-A154-BE2BC30B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903" y="3647189"/>
            <a:ext cx="3910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Captain </a:t>
            </a:r>
            <a:r>
              <a:rPr lang="en-US" altLang="ko-KR" sz="2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Ahrar</a:t>
            </a:r>
            <a:r>
              <a:rPr lang="en-US" altLang="ko-KR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 Bashar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B0BE917E-2052-AC4C-A507-9692C6292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903" y="4169114"/>
            <a:ext cx="3910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Captain Stuart Simmons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27984" y="3429000"/>
            <a:ext cx="287467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 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7C0657-B581-4E51-B283-DBD097856099}"/>
              </a:ext>
            </a:extLst>
          </p:cNvPr>
          <p:cNvGrpSpPr/>
          <p:nvPr/>
        </p:nvGrpSpPr>
        <p:grpSpPr>
          <a:xfrm>
            <a:off x="3995936" y="1196752"/>
            <a:ext cx="4475544" cy="1192198"/>
            <a:chOff x="3995936" y="1196752"/>
            <a:chExt cx="4475544" cy="1192198"/>
          </a:xfrm>
        </p:grpSpPr>
        <p:sp>
          <p:nvSpPr>
            <p:cNvPr id="15" name="직사각형 14"/>
            <p:cNvSpPr/>
            <p:nvPr/>
          </p:nvSpPr>
          <p:spPr>
            <a:xfrm>
              <a:off x="4968552" y="1988840"/>
              <a:ext cx="28083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4994200" y="1196752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5555664" y="1268760"/>
              <a:ext cx="29158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Insert text here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040560" y="1844824"/>
              <a:ext cx="2592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1484784"/>
              <a:ext cx="815991" cy="7405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/>
              <a:t>The purpose of our app: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To create an easy-to-use web-based application to record pilot’s flight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Record departure and arrival airports and time and automatically calculate flight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Record each flight against a specific aircraft type and registration id.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/>
              <a:t>Secure login and once you have been logged in, stay logged in until your session expires or you logout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</a:t>
            </a:r>
            <a:br>
              <a:rPr lang="en-US" altLang="ko-KR"/>
            </a:br>
            <a:r>
              <a:rPr lang="en-US" altLang="ko-KR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36189</TotalTime>
  <Words>126</Words>
  <Application>Microsoft Macintosh PowerPoint</Application>
  <PresentationFormat>On-screen Show (4:3)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맑은 고딕</vt:lpstr>
      <vt:lpstr>Calibri Light</vt:lpstr>
      <vt:lpstr>굴림체</vt:lpstr>
      <vt:lpstr>Office 테마</vt:lpstr>
      <vt:lpstr>The Captain’s Log</vt:lpstr>
      <vt:lpstr>PowerPoint Presentation</vt:lpstr>
      <vt:lpstr>PowerPoint Presentation</vt:lpstr>
      <vt:lpstr>Purpose</vt:lpstr>
      <vt:lpstr>USAGE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Microsoft Office User</cp:lastModifiedBy>
  <cp:revision>1</cp:revision>
  <dcterms:created xsi:type="dcterms:W3CDTF">2010-02-01T08:03:16Z</dcterms:created>
  <dcterms:modified xsi:type="dcterms:W3CDTF">2021-12-06T00:00:31Z</dcterms:modified>
  <cp:category>www.slidemembers.com</cp:category>
</cp:coreProperties>
</file>