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A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4ECC70-5AB9-4A83-BFDC-FFA393D6D809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</dgm:pt>
    <dgm:pt modelId="{5C03A820-A61D-4D93-8E33-4D40FF7D3D76}">
      <dgm:prSet phldrT="[Text]"/>
      <dgm:spPr>
        <a:ln>
          <a:noFill/>
        </a:ln>
      </dgm:spPr>
      <dgm:t>
        <a:bodyPr/>
        <a:lstStyle/>
        <a:p>
          <a:r>
            <a:rPr lang="en-US" dirty="0">
              <a:solidFill>
                <a:schemeClr val="tx1">
                  <a:lumMod val="75000"/>
                  <a:lumOff val="25000"/>
                </a:schemeClr>
              </a:solidFill>
            </a:rPr>
            <a:t>Data Preparation</a:t>
          </a:r>
        </a:p>
      </dgm:t>
    </dgm:pt>
    <dgm:pt modelId="{2B5633C7-F10B-4CC1-942C-529A0268E370}" type="parTrans" cxnId="{60A97B50-993B-42BD-B734-1C7157C5FCE2}">
      <dgm:prSet/>
      <dgm:spPr/>
      <dgm:t>
        <a:bodyPr/>
        <a:lstStyle/>
        <a:p>
          <a:endParaRPr lang="en-US"/>
        </a:p>
      </dgm:t>
    </dgm:pt>
    <dgm:pt modelId="{E6047081-CC62-42DF-989E-CB4E4FAC5955}" type="sibTrans" cxnId="{60A97B50-993B-42BD-B734-1C7157C5FCE2}">
      <dgm:prSet/>
      <dgm:spPr/>
      <dgm:t>
        <a:bodyPr/>
        <a:lstStyle/>
        <a:p>
          <a:endParaRPr lang="en-US"/>
        </a:p>
      </dgm:t>
    </dgm:pt>
    <dgm:pt modelId="{E3F48540-094F-41D5-BA74-AC91368FC85A}">
      <dgm:prSet phldrT="[Text]"/>
      <dgm:spPr>
        <a:ln>
          <a:noFill/>
        </a:ln>
      </dgm:spPr>
      <dgm:t>
        <a:bodyPr/>
        <a:lstStyle/>
        <a:p>
          <a:r>
            <a:rPr lang="en-US" dirty="0">
              <a:solidFill>
                <a:schemeClr val="tx1">
                  <a:lumMod val="75000"/>
                  <a:lumOff val="25000"/>
                </a:schemeClr>
              </a:solidFill>
            </a:rPr>
            <a:t>Pivot Table</a:t>
          </a:r>
        </a:p>
      </dgm:t>
    </dgm:pt>
    <dgm:pt modelId="{0544D0B9-88B5-46A3-BDB8-70D83CAC01F7}" type="parTrans" cxnId="{3123B106-E49E-4436-A7FD-63CCB272387E}">
      <dgm:prSet/>
      <dgm:spPr/>
      <dgm:t>
        <a:bodyPr/>
        <a:lstStyle/>
        <a:p>
          <a:endParaRPr lang="en-US"/>
        </a:p>
      </dgm:t>
    </dgm:pt>
    <dgm:pt modelId="{CCBE6A01-D22E-49AD-9B40-89C35D3061C8}" type="sibTrans" cxnId="{3123B106-E49E-4436-A7FD-63CCB272387E}">
      <dgm:prSet/>
      <dgm:spPr/>
      <dgm:t>
        <a:bodyPr/>
        <a:lstStyle/>
        <a:p>
          <a:endParaRPr lang="en-US"/>
        </a:p>
      </dgm:t>
    </dgm:pt>
    <dgm:pt modelId="{28AE6BF4-4938-40B4-9CC4-982EDD0AF624}">
      <dgm:prSet phldrT="[Text]"/>
      <dgm:spPr>
        <a:ln>
          <a:noFill/>
        </a:ln>
      </dgm:spPr>
      <dgm:t>
        <a:bodyPr/>
        <a:lstStyle/>
        <a:p>
          <a:r>
            <a:rPr lang="en-US" dirty="0">
              <a:solidFill>
                <a:schemeClr val="tx1">
                  <a:lumMod val="75000"/>
                  <a:lumOff val="25000"/>
                </a:schemeClr>
              </a:solidFill>
            </a:rPr>
            <a:t>Define Formula</a:t>
          </a:r>
        </a:p>
      </dgm:t>
    </dgm:pt>
    <dgm:pt modelId="{11259537-AE01-49EE-9207-959F69652AF0}" type="parTrans" cxnId="{D5D8305D-DC8D-4704-8B6F-67FB43E2168D}">
      <dgm:prSet/>
      <dgm:spPr/>
      <dgm:t>
        <a:bodyPr/>
        <a:lstStyle/>
        <a:p>
          <a:endParaRPr lang="en-US"/>
        </a:p>
      </dgm:t>
    </dgm:pt>
    <dgm:pt modelId="{9227A1FC-3DCC-42C8-8B66-33A2C8611B78}" type="sibTrans" cxnId="{D5D8305D-DC8D-4704-8B6F-67FB43E2168D}">
      <dgm:prSet/>
      <dgm:spPr/>
      <dgm:t>
        <a:bodyPr/>
        <a:lstStyle/>
        <a:p>
          <a:endParaRPr lang="en-US"/>
        </a:p>
      </dgm:t>
    </dgm:pt>
    <dgm:pt modelId="{CEE473DB-D93B-4992-BC9D-EDDE88F104F6}">
      <dgm:prSet phldrT="[Text]"/>
      <dgm:spPr>
        <a:ln>
          <a:noFill/>
        </a:ln>
      </dgm:spPr>
      <dgm:t>
        <a:bodyPr/>
        <a:lstStyle/>
        <a:p>
          <a:r>
            <a:rPr lang="en-US" dirty="0">
              <a:solidFill>
                <a:schemeClr val="tx1">
                  <a:lumMod val="75000"/>
                  <a:lumOff val="25000"/>
                </a:schemeClr>
              </a:solidFill>
            </a:rPr>
            <a:t>Visualization</a:t>
          </a:r>
        </a:p>
      </dgm:t>
    </dgm:pt>
    <dgm:pt modelId="{37DCC93F-4776-49A6-8F8B-BF4D4ADA8C75}" type="parTrans" cxnId="{201D36EA-C82F-41A5-8F7F-8E039AAA282B}">
      <dgm:prSet/>
      <dgm:spPr/>
      <dgm:t>
        <a:bodyPr/>
        <a:lstStyle/>
        <a:p>
          <a:endParaRPr lang="en-US"/>
        </a:p>
      </dgm:t>
    </dgm:pt>
    <dgm:pt modelId="{79E45F02-322E-494B-AEB2-B9278ABA49A7}" type="sibTrans" cxnId="{201D36EA-C82F-41A5-8F7F-8E039AAA282B}">
      <dgm:prSet/>
      <dgm:spPr/>
      <dgm:t>
        <a:bodyPr/>
        <a:lstStyle/>
        <a:p>
          <a:endParaRPr lang="en-US"/>
        </a:p>
      </dgm:t>
    </dgm:pt>
    <dgm:pt modelId="{E0BA100D-3DD2-48C0-B61C-BE03B0541B79}" type="pres">
      <dgm:prSet presAssocID="{A04ECC70-5AB9-4A83-BFDC-FFA393D6D809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AFE19943-4960-41E7-AAF4-D9AB8A1966B0}" type="pres">
      <dgm:prSet presAssocID="{CEE473DB-D93B-4992-BC9D-EDDE88F104F6}" presName="Accent4" presStyleCnt="0"/>
      <dgm:spPr/>
    </dgm:pt>
    <dgm:pt modelId="{54B45C8A-AE63-41E4-A324-F7FDE9E949F4}" type="pres">
      <dgm:prSet presAssocID="{CEE473DB-D93B-4992-BC9D-EDDE88F104F6}" presName="Accent" presStyleLbl="node1" presStyleIdx="0" presStyleCnt="4"/>
      <dgm:spPr>
        <a:solidFill>
          <a:srgbClr val="21A366"/>
        </a:solidFill>
        <a:ln>
          <a:noFill/>
        </a:ln>
      </dgm:spPr>
    </dgm:pt>
    <dgm:pt modelId="{058CBD10-EC57-40AC-90C9-1D454DCA9877}" type="pres">
      <dgm:prSet presAssocID="{CEE473DB-D93B-4992-BC9D-EDDE88F104F6}" presName="ParentBackground4" presStyleCnt="0"/>
      <dgm:spPr/>
    </dgm:pt>
    <dgm:pt modelId="{24615656-AD10-4B6B-BBDB-DFF656C8FC77}" type="pres">
      <dgm:prSet presAssocID="{CEE473DB-D93B-4992-BC9D-EDDE88F104F6}" presName="ParentBackground" presStyleLbl="fgAcc1" presStyleIdx="0" presStyleCnt="4"/>
      <dgm:spPr/>
    </dgm:pt>
    <dgm:pt modelId="{8DE891FD-FC58-4834-BE64-AFD57CDF8C4D}" type="pres">
      <dgm:prSet presAssocID="{CEE473DB-D93B-4992-BC9D-EDDE88F104F6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12B13552-1461-415C-A053-FB5F60838852}" type="pres">
      <dgm:prSet presAssocID="{28AE6BF4-4938-40B4-9CC4-982EDD0AF624}" presName="Accent3" presStyleCnt="0"/>
      <dgm:spPr/>
    </dgm:pt>
    <dgm:pt modelId="{6C4CC82C-999B-48E3-AEFF-9976A07E8C4E}" type="pres">
      <dgm:prSet presAssocID="{28AE6BF4-4938-40B4-9CC4-982EDD0AF624}" presName="Accent" presStyleLbl="node1" presStyleIdx="1" presStyleCnt="4"/>
      <dgm:spPr>
        <a:solidFill>
          <a:srgbClr val="21A366"/>
        </a:solidFill>
      </dgm:spPr>
    </dgm:pt>
    <dgm:pt modelId="{8A4F40AD-1852-4334-AFA7-8EE3287AB5F6}" type="pres">
      <dgm:prSet presAssocID="{28AE6BF4-4938-40B4-9CC4-982EDD0AF624}" presName="ParentBackground3" presStyleCnt="0"/>
      <dgm:spPr/>
    </dgm:pt>
    <dgm:pt modelId="{A0FAC150-2354-4A0E-AA14-9C876E7FD221}" type="pres">
      <dgm:prSet presAssocID="{28AE6BF4-4938-40B4-9CC4-982EDD0AF624}" presName="ParentBackground" presStyleLbl="fgAcc1" presStyleIdx="1" presStyleCnt="4"/>
      <dgm:spPr/>
    </dgm:pt>
    <dgm:pt modelId="{3FDD3041-AC08-4C6F-ADDA-C9AD698762A2}" type="pres">
      <dgm:prSet presAssocID="{28AE6BF4-4938-40B4-9CC4-982EDD0AF624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594E25C3-841A-44FA-8980-A95E5F1C9B5A}" type="pres">
      <dgm:prSet presAssocID="{E3F48540-094F-41D5-BA74-AC91368FC85A}" presName="Accent2" presStyleCnt="0"/>
      <dgm:spPr/>
    </dgm:pt>
    <dgm:pt modelId="{80447A3D-FF94-498D-AF6B-AC7577B0EA3F}" type="pres">
      <dgm:prSet presAssocID="{E3F48540-094F-41D5-BA74-AC91368FC85A}" presName="Accent" presStyleLbl="node1" presStyleIdx="2" presStyleCnt="4"/>
      <dgm:spPr>
        <a:solidFill>
          <a:srgbClr val="21A366"/>
        </a:solidFill>
      </dgm:spPr>
    </dgm:pt>
    <dgm:pt modelId="{A7B58B2D-90B3-4675-8C56-EB8BE8601252}" type="pres">
      <dgm:prSet presAssocID="{E3F48540-094F-41D5-BA74-AC91368FC85A}" presName="ParentBackground2" presStyleCnt="0"/>
      <dgm:spPr/>
    </dgm:pt>
    <dgm:pt modelId="{27794461-CF80-4696-A625-5C5C8168259D}" type="pres">
      <dgm:prSet presAssocID="{E3F48540-094F-41D5-BA74-AC91368FC85A}" presName="ParentBackground" presStyleLbl="fgAcc1" presStyleIdx="2" presStyleCnt="4"/>
      <dgm:spPr/>
    </dgm:pt>
    <dgm:pt modelId="{C903E6C6-3923-4C71-A830-15D211603747}" type="pres">
      <dgm:prSet presAssocID="{E3F48540-094F-41D5-BA74-AC91368FC85A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D4441CDF-5C6B-4165-A9F4-9FA1B32CFABB}" type="pres">
      <dgm:prSet presAssocID="{5C03A820-A61D-4D93-8E33-4D40FF7D3D76}" presName="Accent1" presStyleCnt="0"/>
      <dgm:spPr/>
    </dgm:pt>
    <dgm:pt modelId="{235C1048-E592-431C-8C88-EAB0CC403587}" type="pres">
      <dgm:prSet presAssocID="{5C03A820-A61D-4D93-8E33-4D40FF7D3D76}" presName="Accent" presStyleLbl="node1" presStyleIdx="3" presStyleCnt="4"/>
      <dgm:spPr>
        <a:solidFill>
          <a:srgbClr val="21A366"/>
        </a:solidFill>
        <a:ln>
          <a:noFill/>
        </a:ln>
      </dgm:spPr>
    </dgm:pt>
    <dgm:pt modelId="{C05C920C-83BB-49B3-A1EB-3E7B8D73D5BA}" type="pres">
      <dgm:prSet presAssocID="{5C03A820-A61D-4D93-8E33-4D40FF7D3D76}" presName="ParentBackground1" presStyleCnt="0"/>
      <dgm:spPr/>
    </dgm:pt>
    <dgm:pt modelId="{310792D7-ADA3-4D56-8237-AECE7265B6D0}" type="pres">
      <dgm:prSet presAssocID="{5C03A820-A61D-4D93-8E33-4D40FF7D3D76}" presName="ParentBackground" presStyleLbl="fgAcc1" presStyleIdx="3" presStyleCnt="4"/>
      <dgm:spPr/>
    </dgm:pt>
    <dgm:pt modelId="{ACE1A53A-8907-4B20-A0CD-82B2FE4FDF10}" type="pres">
      <dgm:prSet presAssocID="{5C03A820-A61D-4D93-8E33-4D40FF7D3D76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3123B106-E49E-4436-A7FD-63CCB272387E}" srcId="{A04ECC70-5AB9-4A83-BFDC-FFA393D6D809}" destId="{E3F48540-094F-41D5-BA74-AC91368FC85A}" srcOrd="1" destOrd="0" parTransId="{0544D0B9-88B5-46A3-BDB8-70D83CAC01F7}" sibTransId="{CCBE6A01-D22E-49AD-9B40-89C35D3061C8}"/>
    <dgm:cxn modelId="{D540870E-F251-4191-BD5F-AB89E23D4F2A}" type="presOf" srcId="{5C03A820-A61D-4D93-8E33-4D40FF7D3D76}" destId="{ACE1A53A-8907-4B20-A0CD-82B2FE4FDF10}" srcOrd="1" destOrd="0" presId="urn:microsoft.com/office/officeart/2011/layout/CircleProcess"/>
    <dgm:cxn modelId="{8DA7F425-ECDD-4B46-A87F-A8A1E51C02B1}" type="presOf" srcId="{A04ECC70-5AB9-4A83-BFDC-FFA393D6D809}" destId="{E0BA100D-3DD2-48C0-B61C-BE03B0541B79}" srcOrd="0" destOrd="0" presId="urn:microsoft.com/office/officeart/2011/layout/CircleProcess"/>
    <dgm:cxn modelId="{41D0FB2B-AE83-47E2-829F-473F6DD29C30}" type="presOf" srcId="{CEE473DB-D93B-4992-BC9D-EDDE88F104F6}" destId="{24615656-AD10-4B6B-BBDB-DFF656C8FC77}" srcOrd="0" destOrd="0" presId="urn:microsoft.com/office/officeart/2011/layout/CircleProcess"/>
    <dgm:cxn modelId="{D5D8305D-DC8D-4704-8B6F-67FB43E2168D}" srcId="{A04ECC70-5AB9-4A83-BFDC-FFA393D6D809}" destId="{28AE6BF4-4938-40B4-9CC4-982EDD0AF624}" srcOrd="2" destOrd="0" parTransId="{11259537-AE01-49EE-9207-959F69652AF0}" sibTransId="{9227A1FC-3DCC-42C8-8B66-33A2C8611B78}"/>
    <dgm:cxn modelId="{60A97B50-993B-42BD-B734-1C7157C5FCE2}" srcId="{A04ECC70-5AB9-4A83-BFDC-FFA393D6D809}" destId="{5C03A820-A61D-4D93-8E33-4D40FF7D3D76}" srcOrd="0" destOrd="0" parTransId="{2B5633C7-F10B-4CC1-942C-529A0268E370}" sibTransId="{E6047081-CC62-42DF-989E-CB4E4FAC5955}"/>
    <dgm:cxn modelId="{F0EA9675-5F0B-46CE-A3B7-1631E1481E4B}" type="presOf" srcId="{28AE6BF4-4938-40B4-9CC4-982EDD0AF624}" destId="{3FDD3041-AC08-4C6F-ADDA-C9AD698762A2}" srcOrd="1" destOrd="0" presId="urn:microsoft.com/office/officeart/2011/layout/CircleProcess"/>
    <dgm:cxn modelId="{B539EEA3-CF2A-40AC-A62F-F650CFCAA824}" type="presOf" srcId="{CEE473DB-D93B-4992-BC9D-EDDE88F104F6}" destId="{8DE891FD-FC58-4834-BE64-AFD57CDF8C4D}" srcOrd="1" destOrd="0" presId="urn:microsoft.com/office/officeart/2011/layout/CircleProcess"/>
    <dgm:cxn modelId="{62710DB8-B944-42F8-A62F-1EFFCC0ED8E5}" type="presOf" srcId="{5C03A820-A61D-4D93-8E33-4D40FF7D3D76}" destId="{310792D7-ADA3-4D56-8237-AECE7265B6D0}" srcOrd="0" destOrd="0" presId="urn:microsoft.com/office/officeart/2011/layout/CircleProcess"/>
    <dgm:cxn modelId="{3A7E67B8-B7C3-41E3-A600-740BE2FFDD4A}" type="presOf" srcId="{28AE6BF4-4938-40B4-9CC4-982EDD0AF624}" destId="{A0FAC150-2354-4A0E-AA14-9C876E7FD221}" srcOrd="0" destOrd="0" presId="urn:microsoft.com/office/officeart/2011/layout/CircleProcess"/>
    <dgm:cxn modelId="{0C8315C7-2022-4BA9-BA87-9BD5532B8096}" type="presOf" srcId="{E3F48540-094F-41D5-BA74-AC91368FC85A}" destId="{27794461-CF80-4696-A625-5C5C8168259D}" srcOrd="0" destOrd="0" presId="urn:microsoft.com/office/officeart/2011/layout/CircleProcess"/>
    <dgm:cxn modelId="{E50109EA-FE7E-4A09-BB49-8E44C51375B5}" type="presOf" srcId="{E3F48540-094F-41D5-BA74-AC91368FC85A}" destId="{C903E6C6-3923-4C71-A830-15D211603747}" srcOrd="1" destOrd="0" presId="urn:microsoft.com/office/officeart/2011/layout/CircleProcess"/>
    <dgm:cxn modelId="{201D36EA-C82F-41A5-8F7F-8E039AAA282B}" srcId="{A04ECC70-5AB9-4A83-BFDC-FFA393D6D809}" destId="{CEE473DB-D93B-4992-BC9D-EDDE88F104F6}" srcOrd="3" destOrd="0" parTransId="{37DCC93F-4776-49A6-8F8B-BF4D4ADA8C75}" sibTransId="{79E45F02-322E-494B-AEB2-B9278ABA49A7}"/>
    <dgm:cxn modelId="{C349618E-3641-4C8A-82E9-312401F31DB7}" type="presParOf" srcId="{E0BA100D-3DD2-48C0-B61C-BE03B0541B79}" destId="{AFE19943-4960-41E7-AAF4-D9AB8A1966B0}" srcOrd="0" destOrd="0" presId="urn:microsoft.com/office/officeart/2011/layout/CircleProcess"/>
    <dgm:cxn modelId="{DA7E6C25-27E2-4A28-B7E6-60954B20BB53}" type="presParOf" srcId="{AFE19943-4960-41E7-AAF4-D9AB8A1966B0}" destId="{54B45C8A-AE63-41E4-A324-F7FDE9E949F4}" srcOrd="0" destOrd="0" presId="urn:microsoft.com/office/officeart/2011/layout/CircleProcess"/>
    <dgm:cxn modelId="{C960601A-B017-4B6D-9657-B8DA1F4787A9}" type="presParOf" srcId="{E0BA100D-3DD2-48C0-B61C-BE03B0541B79}" destId="{058CBD10-EC57-40AC-90C9-1D454DCA9877}" srcOrd="1" destOrd="0" presId="urn:microsoft.com/office/officeart/2011/layout/CircleProcess"/>
    <dgm:cxn modelId="{265D9980-774D-4055-952F-CB8DB17D3CDB}" type="presParOf" srcId="{058CBD10-EC57-40AC-90C9-1D454DCA9877}" destId="{24615656-AD10-4B6B-BBDB-DFF656C8FC77}" srcOrd="0" destOrd="0" presId="urn:microsoft.com/office/officeart/2011/layout/CircleProcess"/>
    <dgm:cxn modelId="{6542E27E-AF92-42FE-9637-16E8CEC258AB}" type="presParOf" srcId="{E0BA100D-3DD2-48C0-B61C-BE03B0541B79}" destId="{8DE891FD-FC58-4834-BE64-AFD57CDF8C4D}" srcOrd="2" destOrd="0" presId="urn:microsoft.com/office/officeart/2011/layout/CircleProcess"/>
    <dgm:cxn modelId="{DF0BFBE1-FFBD-4A19-B08F-A36A176EEB7D}" type="presParOf" srcId="{E0BA100D-3DD2-48C0-B61C-BE03B0541B79}" destId="{12B13552-1461-415C-A053-FB5F60838852}" srcOrd="3" destOrd="0" presId="urn:microsoft.com/office/officeart/2011/layout/CircleProcess"/>
    <dgm:cxn modelId="{FD3C480B-AA86-45FF-AC81-82BA59942568}" type="presParOf" srcId="{12B13552-1461-415C-A053-FB5F60838852}" destId="{6C4CC82C-999B-48E3-AEFF-9976A07E8C4E}" srcOrd="0" destOrd="0" presId="urn:microsoft.com/office/officeart/2011/layout/CircleProcess"/>
    <dgm:cxn modelId="{FBC8098C-22CE-47BC-855E-D9BC3672753A}" type="presParOf" srcId="{E0BA100D-3DD2-48C0-B61C-BE03B0541B79}" destId="{8A4F40AD-1852-4334-AFA7-8EE3287AB5F6}" srcOrd="4" destOrd="0" presId="urn:microsoft.com/office/officeart/2011/layout/CircleProcess"/>
    <dgm:cxn modelId="{E1823A7A-D281-4BAD-AC1A-0AED5916F18E}" type="presParOf" srcId="{8A4F40AD-1852-4334-AFA7-8EE3287AB5F6}" destId="{A0FAC150-2354-4A0E-AA14-9C876E7FD221}" srcOrd="0" destOrd="0" presId="urn:microsoft.com/office/officeart/2011/layout/CircleProcess"/>
    <dgm:cxn modelId="{4500F0BF-B6E1-4BB3-9C81-09F1C33D774A}" type="presParOf" srcId="{E0BA100D-3DD2-48C0-B61C-BE03B0541B79}" destId="{3FDD3041-AC08-4C6F-ADDA-C9AD698762A2}" srcOrd="5" destOrd="0" presId="urn:microsoft.com/office/officeart/2011/layout/CircleProcess"/>
    <dgm:cxn modelId="{BF89B6B9-CA40-4DCE-81F9-36D648FA7222}" type="presParOf" srcId="{E0BA100D-3DD2-48C0-B61C-BE03B0541B79}" destId="{594E25C3-841A-44FA-8980-A95E5F1C9B5A}" srcOrd="6" destOrd="0" presId="urn:microsoft.com/office/officeart/2011/layout/CircleProcess"/>
    <dgm:cxn modelId="{96BCA742-8B49-4A43-8115-43B75E0C6473}" type="presParOf" srcId="{594E25C3-841A-44FA-8980-A95E5F1C9B5A}" destId="{80447A3D-FF94-498D-AF6B-AC7577B0EA3F}" srcOrd="0" destOrd="0" presId="urn:microsoft.com/office/officeart/2011/layout/CircleProcess"/>
    <dgm:cxn modelId="{0D301FCB-4837-4346-B420-A6F03AF25134}" type="presParOf" srcId="{E0BA100D-3DD2-48C0-B61C-BE03B0541B79}" destId="{A7B58B2D-90B3-4675-8C56-EB8BE8601252}" srcOrd="7" destOrd="0" presId="urn:microsoft.com/office/officeart/2011/layout/CircleProcess"/>
    <dgm:cxn modelId="{9B69ADD8-9E34-4814-B10B-E91990589525}" type="presParOf" srcId="{A7B58B2D-90B3-4675-8C56-EB8BE8601252}" destId="{27794461-CF80-4696-A625-5C5C8168259D}" srcOrd="0" destOrd="0" presId="urn:microsoft.com/office/officeart/2011/layout/CircleProcess"/>
    <dgm:cxn modelId="{F4E29F6D-FD8D-44C7-B7D1-141B73D561A8}" type="presParOf" srcId="{E0BA100D-3DD2-48C0-B61C-BE03B0541B79}" destId="{C903E6C6-3923-4C71-A830-15D211603747}" srcOrd="8" destOrd="0" presId="urn:microsoft.com/office/officeart/2011/layout/CircleProcess"/>
    <dgm:cxn modelId="{1760C73D-8567-471B-BF48-8D3AC7E9F63C}" type="presParOf" srcId="{E0BA100D-3DD2-48C0-B61C-BE03B0541B79}" destId="{D4441CDF-5C6B-4165-A9F4-9FA1B32CFABB}" srcOrd="9" destOrd="0" presId="urn:microsoft.com/office/officeart/2011/layout/CircleProcess"/>
    <dgm:cxn modelId="{072B37D2-D151-4B68-9460-44EF7D2247BD}" type="presParOf" srcId="{D4441CDF-5C6B-4165-A9F4-9FA1B32CFABB}" destId="{235C1048-E592-431C-8C88-EAB0CC403587}" srcOrd="0" destOrd="0" presId="urn:microsoft.com/office/officeart/2011/layout/CircleProcess"/>
    <dgm:cxn modelId="{6C084CB3-0CB6-4E26-AEAB-05778A7CCE94}" type="presParOf" srcId="{E0BA100D-3DD2-48C0-B61C-BE03B0541B79}" destId="{C05C920C-83BB-49B3-A1EB-3E7B8D73D5BA}" srcOrd="10" destOrd="0" presId="urn:microsoft.com/office/officeart/2011/layout/CircleProcess"/>
    <dgm:cxn modelId="{992ED068-1762-48DE-AAF0-AE2F44EA72B9}" type="presParOf" srcId="{C05C920C-83BB-49B3-A1EB-3E7B8D73D5BA}" destId="{310792D7-ADA3-4D56-8237-AECE7265B6D0}" srcOrd="0" destOrd="0" presId="urn:microsoft.com/office/officeart/2011/layout/CircleProcess"/>
    <dgm:cxn modelId="{0DF4E637-E57F-493A-B2EA-A084A95EEE51}" type="presParOf" srcId="{E0BA100D-3DD2-48C0-B61C-BE03B0541B79}" destId="{ACE1A53A-8907-4B20-A0CD-82B2FE4FDF10}" srcOrd="11" destOrd="0" presId="urn:microsoft.com/office/officeart/2011/layout/CircleProcess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4ECC70-5AB9-4A83-BFDC-FFA393D6D809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</dgm:pt>
    <dgm:pt modelId="{5C03A820-A61D-4D93-8E33-4D40FF7D3D76}">
      <dgm:prSet phldrT="[Text]"/>
      <dgm:spPr>
        <a:ln>
          <a:noFill/>
        </a:ln>
      </dgm:spPr>
      <dgm:t>
        <a:bodyPr/>
        <a:lstStyle/>
        <a:p>
          <a:r>
            <a:rPr lang="en-US" dirty="0">
              <a:solidFill>
                <a:schemeClr val="tx1">
                  <a:lumMod val="75000"/>
                  <a:lumOff val="25000"/>
                </a:schemeClr>
              </a:solidFill>
            </a:rPr>
            <a:t>Data Preparation</a:t>
          </a:r>
        </a:p>
      </dgm:t>
    </dgm:pt>
    <dgm:pt modelId="{2B5633C7-F10B-4CC1-942C-529A0268E370}" type="parTrans" cxnId="{60A97B50-993B-42BD-B734-1C7157C5FCE2}">
      <dgm:prSet/>
      <dgm:spPr/>
      <dgm:t>
        <a:bodyPr/>
        <a:lstStyle/>
        <a:p>
          <a:endParaRPr lang="en-US"/>
        </a:p>
      </dgm:t>
    </dgm:pt>
    <dgm:pt modelId="{E6047081-CC62-42DF-989E-CB4E4FAC5955}" type="sibTrans" cxnId="{60A97B50-993B-42BD-B734-1C7157C5FCE2}">
      <dgm:prSet/>
      <dgm:spPr/>
      <dgm:t>
        <a:bodyPr/>
        <a:lstStyle/>
        <a:p>
          <a:endParaRPr lang="en-US"/>
        </a:p>
      </dgm:t>
    </dgm:pt>
    <dgm:pt modelId="{E3F48540-094F-41D5-BA74-AC91368FC85A}">
      <dgm:prSet phldrT="[Text]"/>
      <dgm:spPr>
        <a:ln>
          <a:noFill/>
        </a:ln>
      </dgm:spPr>
      <dgm:t>
        <a:bodyPr/>
        <a:lstStyle/>
        <a:p>
          <a:r>
            <a:rPr lang="en-US" dirty="0">
              <a:solidFill>
                <a:schemeClr val="bg1">
                  <a:lumMod val="85000"/>
                </a:schemeClr>
              </a:solidFill>
            </a:rPr>
            <a:t>Pivot Table</a:t>
          </a:r>
        </a:p>
      </dgm:t>
    </dgm:pt>
    <dgm:pt modelId="{0544D0B9-88B5-46A3-BDB8-70D83CAC01F7}" type="parTrans" cxnId="{3123B106-E49E-4436-A7FD-63CCB272387E}">
      <dgm:prSet/>
      <dgm:spPr/>
      <dgm:t>
        <a:bodyPr/>
        <a:lstStyle/>
        <a:p>
          <a:endParaRPr lang="en-US"/>
        </a:p>
      </dgm:t>
    </dgm:pt>
    <dgm:pt modelId="{CCBE6A01-D22E-49AD-9B40-89C35D3061C8}" type="sibTrans" cxnId="{3123B106-E49E-4436-A7FD-63CCB272387E}">
      <dgm:prSet/>
      <dgm:spPr/>
      <dgm:t>
        <a:bodyPr/>
        <a:lstStyle/>
        <a:p>
          <a:endParaRPr lang="en-US"/>
        </a:p>
      </dgm:t>
    </dgm:pt>
    <dgm:pt modelId="{28AE6BF4-4938-40B4-9CC4-982EDD0AF624}">
      <dgm:prSet phldrT="[Text]"/>
      <dgm:spPr>
        <a:ln>
          <a:noFill/>
        </a:ln>
      </dgm:spPr>
      <dgm:t>
        <a:bodyPr/>
        <a:lstStyle/>
        <a:p>
          <a:r>
            <a:rPr lang="en-US" dirty="0">
              <a:solidFill>
                <a:schemeClr val="bg1">
                  <a:lumMod val="85000"/>
                </a:schemeClr>
              </a:solidFill>
            </a:rPr>
            <a:t>Define Formula</a:t>
          </a:r>
        </a:p>
      </dgm:t>
    </dgm:pt>
    <dgm:pt modelId="{11259537-AE01-49EE-9207-959F69652AF0}" type="parTrans" cxnId="{D5D8305D-DC8D-4704-8B6F-67FB43E2168D}">
      <dgm:prSet/>
      <dgm:spPr/>
      <dgm:t>
        <a:bodyPr/>
        <a:lstStyle/>
        <a:p>
          <a:endParaRPr lang="en-US"/>
        </a:p>
      </dgm:t>
    </dgm:pt>
    <dgm:pt modelId="{9227A1FC-3DCC-42C8-8B66-33A2C8611B78}" type="sibTrans" cxnId="{D5D8305D-DC8D-4704-8B6F-67FB43E2168D}">
      <dgm:prSet/>
      <dgm:spPr/>
      <dgm:t>
        <a:bodyPr/>
        <a:lstStyle/>
        <a:p>
          <a:endParaRPr lang="en-US"/>
        </a:p>
      </dgm:t>
    </dgm:pt>
    <dgm:pt modelId="{CEE473DB-D93B-4992-BC9D-EDDE88F104F6}">
      <dgm:prSet phldrT="[Text]"/>
      <dgm:spPr>
        <a:ln>
          <a:noFill/>
        </a:ln>
      </dgm:spPr>
      <dgm:t>
        <a:bodyPr/>
        <a:lstStyle/>
        <a:p>
          <a:r>
            <a:rPr lang="en-US" dirty="0">
              <a:solidFill>
                <a:schemeClr val="bg1">
                  <a:lumMod val="85000"/>
                </a:schemeClr>
              </a:solidFill>
            </a:rPr>
            <a:t>Visualization</a:t>
          </a:r>
        </a:p>
      </dgm:t>
    </dgm:pt>
    <dgm:pt modelId="{37DCC93F-4776-49A6-8F8B-BF4D4ADA8C75}" type="parTrans" cxnId="{201D36EA-C82F-41A5-8F7F-8E039AAA282B}">
      <dgm:prSet/>
      <dgm:spPr/>
      <dgm:t>
        <a:bodyPr/>
        <a:lstStyle/>
        <a:p>
          <a:endParaRPr lang="en-US"/>
        </a:p>
      </dgm:t>
    </dgm:pt>
    <dgm:pt modelId="{79E45F02-322E-494B-AEB2-B9278ABA49A7}" type="sibTrans" cxnId="{201D36EA-C82F-41A5-8F7F-8E039AAA282B}">
      <dgm:prSet/>
      <dgm:spPr/>
      <dgm:t>
        <a:bodyPr/>
        <a:lstStyle/>
        <a:p>
          <a:endParaRPr lang="en-US"/>
        </a:p>
      </dgm:t>
    </dgm:pt>
    <dgm:pt modelId="{E0BA100D-3DD2-48C0-B61C-BE03B0541B79}" type="pres">
      <dgm:prSet presAssocID="{A04ECC70-5AB9-4A83-BFDC-FFA393D6D809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AFE19943-4960-41E7-AAF4-D9AB8A1966B0}" type="pres">
      <dgm:prSet presAssocID="{CEE473DB-D93B-4992-BC9D-EDDE88F104F6}" presName="Accent4" presStyleCnt="0"/>
      <dgm:spPr/>
    </dgm:pt>
    <dgm:pt modelId="{54B45C8A-AE63-41E4-A324-F7FDE9E949F4}" type="pres">
      <dgm:prSet presAssocID="{CEE473DB-D93B-4992-BC9D-EDDE88F104F6}" presName="Accent" presStyleLbl="node1" presStyleIdx="0" presStyleCnt="4"/>
      <dgm:spPr>
        <a:xfrm>
          <a:off x="6238043" y="711258"/>
          <a:ext cx="1884359" cy="1884455"/>
        </a:xfrm>
        <a:prstGeom prst="ellipse">
          <a:avLst/>
        </a:prstGeom>
        <a:solidFill>
          <a:srgbClr val="21A366">
            <a:alpha val="1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</dgm:pt>
    <dgm:pt modelId="{058CBD10-EC57-40AC-90C9-1D454DCA9877}" type="pres">
      <dgm:prSet presAssocID="{CEE473DB-D93B-4992-BC9D-EDDE88F104F6}" presName="ParentBackground4" presStyleCnt="0"/>
      <dgm:spPr/>
    </dgm:pt>
    <dgm:pt modelId="{24615656-AD10-4B6B-BBDB-DFF656C8FC77}" type="pres">
      <dgm:prSet presAssocID="{CEE473DB-D93B-4992-BC9D-EDDE88F104F6}" presName="ParentBackground" presStyleLbl="fgAcc1" presStyleIdx="0" presStyleCnt="4"/>
      <dgm:spPr/>
    </dgm:pt>
    <dgm:pt modelId="{8DE891FD-FC58-4834-BE64-AFD57CDF8C4D}" type="pres">
      <dgm:prSet presAssocID="{CEE473DB-D93B-4992-BC9D-EDDE88F104F6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12B13552-1461-415C-A053-FB5F60838852}" type="pres">
      <dgm:prSet presAssocID="{28AE6BF4-4938-40B4-9CC4-982EDD0AF624}" presName="Accent3" presStyleCnt="0"/>
      <dgm:spPr/>
    </dgm:pt>
    <dgm:pt modelId="{6C4CC82C-999B-48E3-AEFF-9976A07E8C4E}" type="pres">
      <dgm:prSet presAssocID="{28AE6BF4-4938-40B4-9CC4-982EDD0AF624}" presName="Accent" presStyleLbl="node1" presStyleIdx="1" presStyleCnt="4"/>
      <dgm:spPr>
        <a:xfrm rot="2700000">
          <a:off x="4282560" y="711126"/>
          <a:ext cx="1884390" cy="1884390"/>
        </a:xfrm>
        <a:prstGeom prst="teardrop">
          <a:avLst>
            <a:gd name="adj" fmla="val 100000"/>
          </a:avLst>
        </a:prstGeom>
        <a:solidFill>
          <a:srgbClr val="21A366">
            <a:alpha val="1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</dgm:pt>
    <dgm:pt modelId="{8A4F40AD-1852-4334-AFA7-8EE3287AB5F6}" type="pres">
      <dgm:prSet presAssocID="{28AE6BF4-4938-40B4-9CC4-982EDD0AF624}" presName="ParentBackground3" presStyleCnt="0"/>
      <dgm:spPr/>
    </dgm:pt>
    <dgm:pt modelId="{A0FAC150-2354-4A0E-AA14-9C876E7FD221}" type="pres">
      <dgm:prSet presAssocID="{28AE6BF4-4938-40B4-9CC4-982EDD0AF624}" presName="ParentBackground" presStyleLbl="fgAcc1" presStyleIdx="1" presStyleCnt="4"/>
      <dgm:spPr/>
    </dgm:pt>
    <dgm:pt modelId="{3FDD3041-AC08-4C6F-ADDA-C9AD698762A2}" type="pres">
      <dgm:prSet presAssocID="{28AE6BF4-4938-40B4-9CC4-982EDD0AF624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594E25C3-841A-44FA-8980-A95E5F1C9B5A}" type="pres">
      <dgm:prSet presAssocID="{E3F48540-094F-41D5-BA74-AC91368FC85A}" presName="Accent2" presStyleCnt="0"/>
      <dgm:spPr/>
    </dgm:pt>
    <dgm:pt modelId="{80447A3D-FF94-498D-AF6B-AC7577B0EA3F}" type="pres">
      <dgm:prSet presAssocID="{E3F48540-094F-41D5-BA74-AC91368FC85A}" presName="Accent" presStyleLbl="node1" presStyleIdx="2" presStyleCnt="4"/>
      <dgm:spPr>
        <a:solidFill>
          <a:srgbClr val="21A366">
            <a:alpha val="15000"/>
          </a:srgbClr>
        </a:solidFill>
      </dgm:spPr>
    </dgm:pt>
    <dgm:pt modelId="{A7B58B2D-90B3-4675-8C56-EB8BE8601252}" type="pres">
      <dgm:prSet presAssocID="{E3F48540-094F-41D5-BA74-AC91368FC85A}" presName="ParentBackground2" presStyleCnt="0"/>
      <dgm:spPr/>
    </dgm:pt>
    <dgm:pt modelId="{27794461-CF80-4696-A625-5C5C8168259D}" type="pres">
      <dgm:prSet presAssocID="{E3F48540-094F-41D5-BA74-AC91368FC85A}" presName="ParentBackground" presStyleLbl="fgAcc1" presStyleIdx="2" presStyleCnt="4"/>
      <dgm:spPr/>
    </dgm:pt>
    <dgm:pt modelId="{C903E6C6-3923-4C71-A830-15D211603747}" type="pres">
      <dgm:prSet presAssocID="{E3F48540-094F-41D5-BA74-AC91368FC85A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D4441CDF-5C6B-4165-A9F4-9FA1B32CFABB}" type="pres">
      <dgm:prSet presAssocID="{5C03A820-A61D-4D93-8E33-4D40FF7D3D76}" presName="Accent1" presStyleCnt="0"/>
      <dgm:spPr/>
    </dgm:pt>
    <dgm:pt modelId="{235C1048-E592-431C-8C88-EAB0CC403587}" type="pres">
      <dgm:prSet presAssocID="{5C03A820-A61D-4D93-8E33-4D40FF7D3D76}" presName="Accent" presStyleLbl="node1" presStyleIdx="3" presStyleCnt="4" custAng="5400000"/>
      <dgm:spPr>
        <a:solidFill>
          <a:srgbClr val="21A366"/>
        </a:solidFill>
        <a:ln>
          <a:noFill/>
        </a:ln>
      </dgm:spPr>
    </dgm:pt>
    <dgm:pt modelId="{C05C920C-83BB-49B3-A1EB-3E7B8D73D5BA}" type="pres">
      <dgm:prSet presAssocID="{5C03A820-A61D-4D93-8E33-4D40FF7D3D76}" presName="ParentBackground1" presStyleCnt="0"/>
      <dgm:spPr/>
    </dgm:pt>
    <dgm:pt modelId="{310792D7-ADA3-4D56-8237-AECE7265B6D0}" type="pres">
      <dgm:prSet presAssocID="{5C03A820-A61D-4D93-8E33-4D40FF7D3D76}" presName="ParentBackground" presStyleLbl="fgAcc1" presStyleIdx="3" presStyleCnt="4"/>
      <dgm:spPr/>
    </dgm:pt>
    <dgm:pt modelId="{ACE1A53A-8907-4B20-A0CD-82B2FE4FDF10}" type="pres">
      <dgm:prSet presAssocID="{5C03A820-A61D-4D93-8E33-4D40FF7D3D76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3123B106-E49E-4436-A7FD-63CCB272387E}" srcId="{A04ECC70-5AB9-4A83-BFDC-FFA393D6D809}" destId="{E3F48540-094F-41D5-BA74-AC91368FC85A}" srcOrd="1" destOrd="0" parTransId="{0544D0B9-88B5-46A3-BDB8-70D83CAC01F7}" sibTransId="{CCBE6A01-D22E-49AD-9B40-89C35D3061C8}"/>
    <dgm:cxn modelId="{D540870E-F251-4191-BD5F-AB89E23D4F2A}" type="presOf" srcId="{5C03A820-A61D-4D93-8E33-4D40FF7D3D76}" destId="{ACE1A53A-8907-4B20-A0CD-82B2FE4FDF10}" srcOrd="1" destOrd="0" presId="urn:microsoft.com/office/officeart/2011/layout/CircleProcess"/>
    <dgm:cxn modelId="{8DA7F425-ECDD-4B46-A87F-A8A1E51C02B1}" type="presOf" srcId="{A04ECC70-5AB9-4A83-BFDC-FFA393D6D809}" destId="{E0BA100D-3DD2-48C0-B61C-BE03B0541B79}" srcOrd="0" destOrd="0" presId="urn:microsoft.com/office/officeart/2011/layout/CircleProcess"/>
    <dgm:cxn modelId="{41D0FB2B-AE83-47E2-829F-473F6DD29C30}" type="presOf" srcId="{CEE473DB-D93B-4992-BC9D-EDDE88F104F6}" destId="{24615656-AD10-4B6B-BBDB-DFF656C8FC77}" srcOrd="0" destOrd="0" presId="urn:microsoft.com/office/officeart/2011/layout/CircleProcess"/>
    <dgm:cxn modelId="{D5D8305D-DC8D-4704-8B6F-67FB43E2168D}" srcId="{A04ECC70-5AB9-4A83-BFDC-FFA393D6D809}" destId="{28AE6BF4-4938-40B4-9CC4-982EDD0AF624}" srcOrd="2" destOrd="0" parTransId="{11259537-AE01-49EE-9207-959F69652AF0}" sibTransId="{9227A1FC-3DCC-42C8-8B66-33A2C8611B78}"/>
    <dgm:cxn modelId="{60A97B50-993B-42BD-B734-1C7157C5FCE2}" srcId="{A04ECC70-5AB9-4A83-BFDC-FFA393D6D809}" destId="{5C03A820-A61D-4D93-8E33-4D40FF7D3D76}" srcOrd="0" destOrd="0" parTransId="{2B5633C7-F10B-4CC1-942C-529A0268E370}" sibTransId="{E6047081-CC62-42DF-989E-CB4E4FAC5955}"/>
    <dgm:cxn modelId="{F0EA9675-5F0B-46CE-A3B7-1631E1481E4B}" type="presOf" srcId="{28AE6BF4-4938-40B4-9CC4-982EDD0AF624}" destId="{3FDD3041-AC08-4C6F-ADDA-C9AD698762A2}" srcOrd="1" destOrd="0" presId="urn:microsoft.com/office/officeart/2011/layout/CircleProcess"/>
    <dgm:cxn modelId="{B539EEA3-CF2A-40AC-A62F-F650CFCAA824}" type="presOf" srcId="{CEE473DB-D93B-4992-BC9D-EDDE88F104F6}" destId="{8DE891FD-FC58-4834-BE64-AFD57CDF8C4D}" srcOrd="1" destOrd="0" presId="urn:microsoft.com/office/officeart/2011/layout/CircleProcess"/>
    <dgm:cxn modelId="{62710DB8-B944-42F8-A62F-1EFFCC0ED8E5}" type="presOf" srcId="{5C03A820-A61D-4D93-8E33-4D40FF7D3D76}" destId="{310792D7-ADA3-4D56-8237-AECE7265B6D0}" srcOrd="0" destOrd="0" presId="urn:microsoft.com/office/officeart/2011/layout/CircleProcess"/>
    <dgm:cxn modelId="{3A7E67B8-B7C3-41E3-A600-740BE2FFDD4A}" type="presOf" srcId="{28AE6BF4-4938-40B4-9CC4-982EDD0AF624}" destId="{A0FAC150-2354-4A0E-AA14-9C876E7FD221}" srcOrd="0" destOrd="0" presId="urn:microsoft.com/office/officeart/2011/layout/CircleProcess"/>
    <dgm:cxn modelId="{0C8315C7-2022-4BA9-BA87-9BD5532B8096}" type="presOf" srcId="{E3F48540-094F-41D5-BA74-AC91368FC85A}" destId="{27794461-CF80-4696-A625-5C5C8168259D}" srcOrd="0" destOrd="0" presId="urn:microsoft.com/office/officeart/2011/layout/CircleProcess"/>
    <dgm:cxn modelId="{E50109EA-FE7E-4A09-BB49-8E44C51375B5}" type="presOf" srcId="{E3F48540-094F-41D5-BA74-AC91368FC85A}" destId="{C903E6C6-3923-4C71-A830-15D211603747}" srcOrd="1" destOrd="0" presId="urn:microsoft.com/office/officeart/2011/layout/CircleProcess"/>
    <dgm:cxn modelId="{201D36EA-C82F-41A5-8F7F-8E039AAA282B}" srcId="{A04ECC70-5AB9-4A83-BFDC-FFA393D6D809}" destId="{CEE473DB-D93B-4992-BC9D-EDDE88F104F6}" srcOrd="3" destOrd="0" parTransId="{37DCC93F-4776-49A6-8F8B-BF4D4ADA8C75}" sibTransId="{79E45F02-322E-494B-AEB2-B9278ABA49A7}"/>
    <dgm:cxn modelId="{C349618E-3641-4C8A-82E9-312401F31DB7}" type="presParOf" srcId="{E0BA100D-3DD2-48C0-B61C-BE03B0541B79}" destId="{AFE19943-4960-41E7-AAF4-D9AB8A1966B0}" srcOrd="0" destOrd="0" presId="urn:microsoft.com/office/officeart/2011/layout/CircleProcess"/>
    <dgm:cxn modelId="{DA7E6C25-27E2-4A28-B7E6-60954B20BB53}" type="presParOf" srcId="{AFE19943-4960-41E7-AAF4-D9AB8A1966B0}" destId="{54B45C8A-AE63-41E4-A324-F7FDE9E949F4}" srcOrd="0" destOrd="0" presId="urn:microsoft.com/office/officeart/2011/layout/CircleProcess"/>
    <dgm:cxn modelId="{C960601A-B017-4B6D-9657-B8DA1F4787A9}" type="presParOf" srcId="{E0BA100D-3DD2-48C0-B61C-BE03B0541B79}" destId="{058CBD10-EC57-40AC-90C9-1D454DCA9877}" srcOrd="1" destOrd="0" presId="urn:microsoft.com/office/officeart/2011/layout/CircleProcess"/>
    <dgm:cxn modelId="{265D9980-774D-4055-952F-CB8DB17D3CDB}" type="presParOf" srcId="{058CBD10-EC57-40AC-90C9-1D454DCA9877}" destId="{24615656-AD10-4B6B-BBDB-DFF656C8FC77}" srcOrd="0" destOrd="0" presId="urn:microsoft.com/office/officeart/2011/layout/CircleProcess"/>
    <dgm:cxn modelId="{6542E27E-AF92-42FE-9637-16E8CEC258AB}" type="presParOf" srcId="{E0BA100D-3DD2-48C0-B61C-BE03B0541B79}" destId="{8DE891FD-FC58-4834-BE64-AFD57CDF8C4D}" srcOrd="2" destOrd="0" presId="urn:microsoft.com/office/officeart/2011/layout/CircleProcess"/>
    <dgm:cxn modelId="{DF0BFBE1-FFBD-4A19-B08F-A36A176EEB7D}" type="presParOf" srcId="{E0BA100D-3DD2-48C0-B61C-BE03B0541B79}" destId="{12B13552-1461-415C-A053-FB5F60838852}" srcOrd="3" destOrd="0" presId="urn:microsoft.com/office/officeart/2011/layout/CircleProcess"/>
    <dgm:cxn modelId="{FD3C480B-AA86-45FF-AC81-82BA59942568}" type="presParOf" srcId="{12B13552-1461-415C-A053-FB5F60838852}" destId="{6C4CC82C-999B-48E3-AEFF-9976A07E8C4E}" srcOrd="0" destOrd="0" presId="urn:microsoft.com/office/officeart/2011/layout/CircleProcess"/>
    <dgm:cxn modelId="{FBC8098C-22CE-47BC-855E-D9BC3672753A}" type="presParOf" srcId="{E0BA100D-3DD2-48C0-B61C-BE03B0541B79}" destId="{8A4F40AD-1852-4334-AFA7-8EE3287AB5F6}" srcOrd="4" destOrd="0" presId="urn:microsoft.com/office/officeart/2011/layout/CircleProcess"/>
    <dgm:cxn modelId="{E1823A7A-D281-4BAD-AC1A-0AED5916F18E}" type="presParOf" srcId="{8A4F40AD-1852-4334-AFA7-8EE3287AB5F6}" destId="{A0FAC150-2354-4A0E-AA14-9C876E7FD221}" srcOrd="0" destOrd="0" presId="urn:microsoft.com/office/officeart/2011/layout/CircleProcess"/>
    <dgm:cxn modelId="{4500F0BF-B6E1-4BB3-9C81-09F1C33D774A}" type="presParOf" srcId="{E0BA100D-3DD2-48C0-B61C-BE03B0541B79}" destId="{3FDD3041-AC08-4C6F-ADDA-C9AD698762A2}" srcOrd="5" destOrd="0" presId="urn:microsoft.com/office/officeart/2011/layout/CircleProcess"/>
    <dgm:cxn modelId="{BF89B6B9-CA40-4DCE-81F9-36D648FA7222}" type="presParOf" srcId="{E0BA100D-3DD2-48C0-B61C-BE03B0541B79}" destId="{594E25C3-841A-44FA-8980-A95E5F1C9B5A}" srcOrd="6" destOrd="0" presId="urn:microsoft.com/office/officeart/2011/layout/CircleProcess"/>
    <dgm:cxn modelId="{96BCA742-8B49-4A43-8115-43B75E0C6473}" type="presParOf" srcId="{594E25C3-841A-44FA-8980-A95E5F1C9B5A}" destId="{80447A3D-FF94-498D-AF6B-AC7577B0EA3F}" srcOrd="0" destOrd="0" presId="urn:microsoft.com/office/officeart/2011/layout/CircleProcess"/>
    <dgm:cxn modelId="{0D301FCB-4837-4346-B420-A6F03AF25134}" type="presParOf" srcId="{E0BA100D-3DD2-48C0-B61C-BE03B0541B79}" destId="{A7B58B2D-90B3-4675-8C56-EB8BE8601252}" srcOrd="7" destOrd="0" presId="urn:microsoft.com/office/officeart/2011/layout/CircleProcess"/>
    <dgm:cxn modelId="{9B69ADD8-9E34-4814-B10B-E91990589525}" type="presParOf" srcId="{A7B58B2D-90B3-4675-8C56-EB8BE8601252}" destId="{27794461-CF80-4696-A625-5C5C8168259D}" srcOrd="0" destOrd="0" presId="urn:microsoft.com/office/officeart/2011/layout/CircleProcess"/>
    <dgm:cxn modelId="{F4E29F6D-FD8D-44C7-B7D1-141B73D561A8}" type="presParOf" srcId="{E0BA100D-3DD2-48C0-B61C-BE03B0541B79}" destId="{C903E6C6-3923-4C71-A830-15D211603747}" srcOrd="8" destOrd="0" presId="urn:microsoft.com/office/officeart/2011/layout/CircleProcess"/>
    <dgm:cxn modelId="{1760C73D-8567-471B-BF48-8D3AC7E9F63C}" type="presParOf" srcId="{E0BA100D-3DD2-48C0-B61C-BE03B0541B79}" destId="{D4441CDF-5C6B-4165-A9F4-9FA1B32CFABB}" srcOrd="9" destOrd="0" presId="urn:microsoft.com/office/officeart/2011/layout/CircleProcess"/>
    <dgm:cxn modelId="{072B37D2-D151-4B68-9460-44EF7D2247BD}" type="presParOf" srcId="{D4441CDF-5C6B-4165-A9F4-9FA1B32CFABB}" destId="{235C1048-E592-431C-8C88-EAB0CC403587}" srcOrd="0" destOrd="0" presId="urn:microsoft.com/office/officeart/2011/layout/CircleProcess"/>
    <dgm:cxn modelId="{6C084CB3-0CB6-4E26-AEAB-05778A7CCE94}" type="presParOf" srcId="{E0BA100D-3DD2-48C0-B61C-BE03B0541B79}" destId="{C05C920C-83BB-49B3-A1EB-3E7B8D73D5BA}" srcOrd="10" destOrd="0" presId="urn:microsoft.com/office/officeart/2011/layout/CircleProcess"/>
    <dgm:cxn modelId="{992ED068-1762-48DE-AAF0-AE2F44EA72B9}" type="presParOf" srcId="{C05C920C-83BB-49B3-A1EB-3E7B8D73D5BA}" destId="{310792D7-ADA3-4D56-8237-AECE7265B6D0}" srcOrd="0" destOrd="0" presId="urn:microsoft.com/office/officeart/2011/layout/CircleProcess"/>
    <dgm:cxn modelId="{0DF4E637-E57F-493A-B2EA-A084A95EEE51}" type="presParOf" srcId="{E0BA100D-3DD2-48C0-B61C-BE03B0541B79}" destId="{ACE1A53A-8907-4B20-A0CD-82B2FE4FDF10}" srcOrd="11" destOrd="0" presId="urn:microsoft.com/office/officeart/2011/layout/CircleProcess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4ECC70-5AB9-4A83-BFDC-FFA393D6D809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</dgm:pt>
    <dgm:pt modelId="{5C03A820-A61D-4D93-8E33-4D40FF7D3D76}">
      <dgm:prSet phldrT="[Text]"/>
      <dgm:spPr>
        <a:ln>
          <a:noFill/>
        </a:ln>
      </dgm:spPr>
      <dgm:t>
        <a:bodyPr/>
        <a:lstStyle/>
        <a:p>
          <a:r>
            <a:rPr lang="en-US" dirty="0">
              <a:solidFill>
                <a:schemeClr val="bg1">
                  <a:lumMod val="85000"/>
                </a:schemeClr>
              </a:solidFill>
            </a:rPr>
            <a:t>Data Preparation</a:t>
          </a:r>
        </a:p>
      </dgm:t>
    </dgm:pt>
    <dgm:pt modelId="{2B5633C7-F10B-4CC1-942C-529A0268E370}" type="parTrans" cxnId="{60A97B50-993B-42BD-B734-1C7157C5FCE2}">
      <dgm:prSet/>
      <dgm:spPr/>
      <dgm:t>
        <a:bodyPr/>
        <a:lstStyle/>
        <a:p>
          <a:endParaRPr lang="en-US"/>
        </a:p>
      </dgm:t>
    </dgm:pt>
    <dgm:pt modelId="{E6047081-CC62-42DF-989E-CB4E4FAC5955}" type="sibTrans" cxnId="{60A97B50-993B-42BD-B734-1C7157C5FCE2}">
      <dgm:prSet/>
      <dgm:spPr/>
      <dgm:t>
        <a:bodyPr/>
        <a:lstStyle/>
        <a:p>
          <a:endParaRPr lang="en-US"/>
        </a:p>
      </dgm:t>
    </dgm:pt>
    <dgm:pt modelId="{E3F48540-094F-41D5-BA74-AC91368FC85A}">
      <dgm:prSet phldrT="[Text]"/>
      <dgm:spPr>
        <a:ln>
          <a:noFill/>
        </a:ln>
      </dgm:spPr>
      <dgm:t>
        <a:bodyPr/>
        <a:lstStyle/>
        <a:p>
          <a:r>
            <a:rPr lang="en-US" dirty="0">
              <a:solidFill>
                <a:schemeClr val="tx1">
                  <a:lumMod val="75000"/>
                  <a:lumOff val="25000"/>
                </a:schemeClr>
              </a:solidFill>
            </a:rPr>
            <a:t>Pivot Table</a:t>
          </a:r>
        </a:p>
      </dgm:t>
    </dgm:pt>
    <dgm:pt modelId="{0544D0B9-88B5-46A3-BDB8-70D83CAC01F7}" type="parTrans" cxnId="{3123B106-E49E-4436-A7FD-63CCB272387E}">
      <dgm:prSet/>
      <dgm:spPr/>
      <dgm:t>
        <a:bodyPr/>
        <a:lstStyle/>
        <a:p>
          <a:endParaRPr lang="en-US"/>
        </a:p>
      </dgm:t>
    </dgm:pt>
    <dgm:pt modelId="{CCBE6A01-D22E-49AD-9B40-89C35D3061C8}" type="sibTrans" cxnId="{3123B106-E49E-4436-A7FD-63CCB272387E}">
      <dgm:prSet/>
      <dgm:spPr/>
      <dgm:t>
        <a:bodyPr/>
        <a:lstStyle/>
        <a:p>
          <a:endParaRPr lang="en-US"/>
        </a:p>
      </dgm:t>
    </dgm:pt>
    <dgm:pt modelId="{28AE6BF4-4938-40B4-9CC4-982EDD0AF624}">
      <dgm:prSet phldrT="[Text]"/>
      <dgm:spPr>
        <a:ln>
          <a:noFill/>
        </a:ln>
      </dgm:spPr>
      <dgm:t>
        <a:bodyPr/>
        <a:lstStyle/>
        <a:p>
          <a:r>
            <a:rPr lang="en-US" dirty="0">
              <a:solidFill>
                <a:schemeClr val="bg1">
                  <a:lumMod val="85000"/>
                </a:schemeClr>
              </a:solidFill>
            </a:rPr>
            <a:t>Define Formula</a:t>
          </a:r>
        </a:p>
      </dgm:t>
    </dgm:pt>
    <dgm:pt modelId="{11259537-AE01-49EE-9207-959F69652AF0}" type="parTrans" cxnId="{D5D8305D-DC8D-4704-8B6F-67FB43E2168D}">
      <dgm:prSet/>
      <dgm:spPr/>
      <dgm:t>
        <a:bodyPr/>
        <a:lstStyle/>
        <a:p>
          <a:endParaRPr lang="en-US"/>
        </a:p>
      </dgm:t>
    </dgm:pt>
    <dgm:pt modelId="{9227A1FC-3DCC-42C8-8B66-33A2C8611B78}" type="sibTrans" cxnId="{D5D8305D-DC8D-4704-8B6F-67FB43E2168D}">
      <dgm:prSet/>
      <dgm:spPr/>
      <dgm:t>
        <a:bodyPr/>
        <a:lstStyle/>
        <a:p>
          <a:endParaRPr lang="en-US"/>
        </a:p>
      </dgm:t>
    </dgm:pt>
    <dgm:pt modelId="{CEE473DB-D93B-4992-BC9D-EDDE88F104F6}">
      <dgm:prSet phldrT="[Text]"/>
      <dgm:spPr>
        <a:ln>
          <a:noFill/>
        </a:ln>
      </dgm:spPr>
      <dgm:t>
        <a:bodyPr/>
        <a:lstStyle/>
        <a:p>
          <a:r>
            <a:rPr lang="en-US" dirty="0">
              <a:solidFill>
                <a:schemeClr val="bg1">
                  <a:lumMod val="85000"/>
                </a:schemeClr>
              </a:solidFill>
            </a:rPr>
            <a:t>Visualization</a:t>
          </a:r>
        </a:p>
      </dgm:t>
    </dgm:pt>
    <dgm:pt modelId="{37DCC93F-4776-49A6-8F8B-BF4D4ADA8C75}" type="parTrans" cxnId="{201D36EA-C82F-41A5-8F7F-8E039AAA282B}">
      <dgm:prSet/>
      <dgm:spPr/>
      <dgm:t>
        <a:bodyPr/>
        <a:lstStyle/>
        <a:p>
          <a:endParaRPr lang="en-US"/>
        </a:p>
      </dgm:t>
    </dgm:pt>
    <dgm:pt modelId="{79E45F02-322E-494B-AEB2-B9278ABA49A7}" type="sibTrans" cxnId="{201D36EA-C82F-41A5-8F7F-8E039AAA282B}">
      <dgm:prSet/>
      <dgm:spPr/>
      <dgm:t>
        <a:bodyPr/>
        <a:lstStyle/>
        <a:p>
          <a:endParaRPr lang="en-US"/>
        </a:p>
      </dgm:t>
    </dgm:pt>
    <dgm:pt modelId="{E0BA100D-3DD2-48C0-B61C-BE03B0541B79}" type="pres">
      <dgm:prSet presAssocID="{A04ECC70-5AB9-4A83-BFDC-FFA393D6D809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AFE19943-4960-41E7-AAF4-D9AB8A1966B0}" type="pres">
      <dgm:prSet presAssocID="{CEE473DB-D93B-4992-BC9D-EDDE88F104F6}" presName="Accent4" presStyleCnt="0"/>
      <dgm:spPr/>
    </dgm:pt>
    <dgm:pt modelId="{54B45C8A-AE63-41E4-A324-F7FDE9E949F4}" type="pres">
      <dgm:prSet presAssocID="{CEE473DB-D93B-4992-BC9D-EDDE88F104F6}" presName="Accent" presStyleLbl="node1" presStyleIdx="0" presStyleCnt="4"/>
      <dgm:spPr>
        <a:solidFill>
          <a:srgbClr val="21A366">
            <a:alpha val="15000"/>
          </a:srgbClr>
        </a:solidFill>
        <a:ln>
          <a:noFill/>
        </a:ln>
      </dgm:spPr>
    </dgm:pt>
    <dgm:pt modelId="{058CBD10-EC57-40AC-90C9-1D454DCA9877}" type="pres">
      <dgm:prSet presAssocID="{CEE473DB-D93B-4992-BC9D-EDDE88F104F6}" presName="ParentBackground4" presStyleCnt="0"/>
      <dgm:spPr/>
    </dgm:pt>
    <dgm:pt modelId="{24615656-AD10-4B6B-BBDB-DFF656C8FC77}" type="pres">
      <dgm:prSet presAssocID="{CEE473DB-D93B-4992-BC9D-EDDE88F104F6}" presName="ParentBackground" presStyleLbl="fgAcc1" presStyleIdx="0" presStyleCnt="4"/>
      <dgm:spPr/>
    </dgm:pt>
    <dgm:pt modelId="{8DE891FD-FC58-4834-BE64-AFD57CDF8C4D}" type="pres">
      <dgm:prSet presAssocID="{CEE473DB-D93B-4992-BC9D-EDDE88F104F6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12B13552-1461-415C-A053-FB5F60838852}" type="pres">
      <dgm:prSet presAssocID="{28AE6BF4-4938-40B4-9CC4-982EDD0AF624}" presName="Accent3" presStyleCnt="0"/>
      <dgm:spPr/>
    </dgm:pt>
    <dgm:pt modelId="{6C4CC82C-999B-48E3-AEFF-9976A07E8C4E}" type="pres">
      <dgm:prSet presAssocID="{28AE6BF4-4938-40B4-9CC4-982EDD0AF624}" presName="Accent" presStyleLbl="node1" presStyleIdx="1" presStyleCnt="4"/>
      <dgm:spPr>
        <a:solidFill>
          <a:srgbClr val="21A366">
            <a:alpha val="15000"/>
          </a:srgbClr>
        </a:solidFill>
      </dgm:spPr>
    </dgm:pt>
    <dgm:pt modelId="{8A4F40AD-1852-4334-AFA7-8EE3287AB5F6}" type="pres">
      <dgm:prSet presAssocID="{28AE6BF4-4938-40B4-9CC4-982EDD0AF624}" presName="ParentBackground3" presStyleCnt="0"/>
      <dgm:spPr/>
    </dgm:pt>
    <dgm:pt modelId="{A0FAC150-2354-4A0E-AA14-9C876E7FD221}" type="pres">
      <dgm:prSet presAssocID="{28AE6BF4-4938-40B4-9CC4-982EDD0AF624}" presName="ParentBackground" presStyleLbl="fgAcc1" presStyleIdx="1" presStyleCnt="4"/>
      <dgm:spPr/>
    </dgm:pt>
    <dgm:pt modelId="{3FDD3041-AC08-4C6F-ADDA-C9AD698762A2}" type="pres">
      <dgm:prSet presAssocID="{28AE6BF4-4938-40B4-9CC4-982EDD0AF624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594E25C3-841A-44FA-8980-A95E5F1C9B5A}" type="pres">
      <dgm:prSet presAssocID="{E3F48540-094F-41D5-BA74-AC91368FC85A}" presName="Accent2" presStyleCnt="0"/>
      <dgm:spPr/>
    </dgm:pt>
    <dgm:pt modelId="{80447A3D-FF94-498D-AF6B-AC7577B0EA3F}" type="pres">
      <dgm:prSet presAssocID="{E3F48540-094F-41D5-BA74-AC91368FC85A}" presName="Accent" presStyleLbl="node1" presStyleIdx="2" presStyleCnt="4" custAng="5400000"/>
      <dgm:spPr>
        <a:solidFill>
          <a:srgbClr val="21A366"/>
        </a:solidFill>
      </dgm:spPr>
    </dgm:pt>
    <dgm:pt modelId="{A7B58B2D-90B3-4675-8C56-EB8BE8601252}" type="pres">
      <dgm:prSet presAssocID="{E3F48540-094F-41D5-BA74-AC91368FC85A}" presName="ParentBackground2" presStyleCnt="0"/>
      <dgm:spPr/>
    </dgm:pt>
    <dgm:pt modelId="{27794461-CF80-4696-A625-5C5C8168259D}" type="pres">
      <dgm:prSet presAssocID="{E3F48540-094F-41D5-BA74-AC91368FC85A}" presName="ParentBackground" presStyleLbl="fgAcc1" presStyleIdx="2" presStyleCnt="4"/>
      <dgm:spPr/>
    </dgm:pt>
    <dgm:pt modelId="{C903E6C6-3923-4C71-A830-15D211603747}" type="pres">
      <dgm:prSet presAssocID="{E3F48540-094F-41D5-BA74-AC91368FC85A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D4441CDF-5C6B-4165-A9F4-9FA1B32CFABB}" type="pres">
      <dgm:prSet presAssocID="{5C03A820-A61D-4D93-8E33-4D40FF7D3D76}" presName="Accent1" presStyleCnt="0"/>
      <dgm:spPr/>
    </dgm:pt>
    <dgm:pt modelId="{235C1048-E592-431C-8C88-EAB0CC403587}" type="pres">
      <dgm:prSet presAssocID="{5C03A820-A61D-4D93-8E33-4D40FF7D3D76}" presName="Accent" presStyleLbl="node1" presStyleIdx="3" presStyleCnt="4" custAng="0"/>
      <dgm:spPr>
        <a:solidFill>
          <a:srgbClr val="21A366">
            <a:alpha val="15000"/>
          </a:srgbClr>
        </a:solidFill>
        <a:ln>
          <a:noFill/>
        </a:ln>
      </dgm:spPr>
    </dgm:pt>
    <dgm:pt modelId="{C05C920C-83BB-49B3-A1EB-3E7B8D73D5BA}" type="pres">
      <dgm:prSet presAssocID="{5C03A820-A61D-4D93-8E33-4D40FF7D3D76}" presName="ParentBackground1" presStyleCnt="0"/>
      <dgm:spPr/>
    </dgm:pt>
    <dgm:pt modelId="{310792D7-ADA3-4D56-8237-AECE7265B6D0}" type="pres">
      <dgm:prSet presAssocID="{5C03A820-A61D-4D93-8E33-4D40FF7D3D76}" presName="ParentBackground" presStyleLbl="fgAcc1" presStyleIdx="3" presStyleCnt="4"/>
      <dgm:spPr/>
    </dgm:pt>
    <dgm:pt modelId="{ACE1A53A-8907-4B20-A0CD-82B2FE4FDF10}" type="pres">
      <dgm:prSet presAssocID="{5C03A820-A61D-4D93-8E33-4D40FF7D3D76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3123B106-E49E-4436-A7FD-63CCB272387E}" srcId="{A04ECC70-5AB9-4A83-BFDC-FFA393D6D809}" destId="{E3F48540-094F-41D5-BA74-AC91368FC85A}" srcOrd="1" destOrd="0" parTransId="{0544D0B9-88B5-46A3-BDB8-70D83CAC01F7}" sibTransId="{CCBE6A01-D22E-49AD-9B40-89C35D3061C8}"/>
    <dgm:cxn modelId="{D540870E-F251-4191-BD5F-AB89E23D4F2A}" type="presOf" srcId="{5C03A820-A61D-4D93-8E33-4D40FF7D3D76}" destId="{ACE1A53A-8907-4B20-A0CD-82B2FE4FDF10}" srcOrd="1" destOrd="0" presId="urn:microsoft.com/office/officeart/2011/layout/CircleProcess"/>
    <dgm:cxn modelId="{8DA7F425-ECDD-4B46-A87F-A8A1E51C02B1}" type="presOf" srcId="{A04ECC70-5AB9-4A83-BFDC-FFA393D6D809}" destId="{E0BA100D-3DD2-48C0-B61C-BE03B0541B79}" srcOrd="0" destOrd="0" presId="urn:microsoft.com/office/officeart/2011/layout/CircleProcess"/>
    <dgm:cxn modelId="{41D0FB2B-AE83-47E2-829F-473F6DD29C30}" type="presOf" srcId="{CEE473DB-D93B-4992-BC9D-EDDE88F104F6}" destId="{24615656-AD10-4B6B-BBDB-DFF656C8FC77}" srcOrd="0" destOrd="0" presId="urn:microsoft.com/office/officeart/2011/layout/CircleProcess"/>
    <dgm:cxn modelId="{D5D8305D-DC8D-4704-8B6F-67FB43E2168D}" srcId="{A04ECC70-5AB9-4A83-BFDC-FFA393D6D809}" destId="{28AE6BF4-4938-40B4-9CC4-982EDD0AF624}" srcOrd="2" destOrd="0" parTransId="{11259537-AE01-49EE-9207-959F69652AF0}" sibTransId="{9227A1FC-3DCC-42C8-8B66-33A2C8611B78}"/>
    <dgm:cxn modelId="{60A97B50-993B-42BD-B734-1C7157C5FCE2}" srcId="{A04ECC70-5AB9-4A83-BFDC-FFA393D6D809}" destId="{5C03A820-A61D-4D93-8E33-4D40FF7D3D76}" srcOrd="0" destOrd="0" parTransId="{2B5633C7-F10B-4CC1-942C-529A0268E370}" sibTransId="{E6047081-CC62-42DF-989E-CB4E4FAC5955}"/>
    <dgm:cxn modelId="{F0EA9675-5F0B-46CE-A3B7-1631E1481E4B}" type="presOf" srcId="{28AE6BF4-4938-40B4-9CC4-982EDD0AF624}" destId="{3FDD3041-AC08-4C6F-ADDA-C9AD698762A2}" srcOrd="1" destOrd="0" presId="urn:microsoft.com/office/officeart/2011/layout/CircleProcess"/>
    <dgm:cxn modelId="{B539EEA3-CF2A-40AC-A62F-F650CFCAA824}" type="presOf" srcId="{CEE473DB-D93B-4992-BC9D-EDDE88F104F6}" destId="{8DE891FD-FC58-4834-BE64-AFD57CDF8C4D}" srcOrd="1" destOrd="0" presId="urn:microsoft.com/office/officeart/2011/layout/CircleProcess"/>
    <dgm:cxn modelId="{62710DB8-B944-42F8-A62F-1EFFCC0ED8E5}" type="presOf" srcId="{5C03A820-A61D-4D93-8E33-4D40FF7D3D76}" destId="{310792D7-ADA3-4D56-8237-AECE7265B6D0}" srcOrd="0" destOrd="0" presId="urn:microsoft.com/office/officeart/2011/layout/CircleProcess"/>
    <dgm:cxn modelId="{3A7E67B8-B7C3-41E3-A600-740BE2FFDD4A}" type="presOf" srcId="{28AE6BF4-4938-40B4-9CC4-982EDD0AF624}" destId="{A0FAC150-2354-4A0E-AA14-9C876E7FD221}" srcOrd="0" destOrd="0" presId="urn:microsoft.com/office/officeart/2011/layout/CircleProcess"/>
    <dgm:cxn modelId="{0C8315C7-2022-4BA9-BA87-9BD5532B8096}" type="presOf" srcId="{E3F48540-094F-41D5-BA74-AC91368FC85A}" destId="{27794461-CF80-4696-A625-5C5C8168259D}" srcOrd="0" destOrd="0" presId="urn:microsoft.com/office/officeart/2011/layout/CircleProcess"/>
    <dgm:cxn modelId="{E50109EA-FE7E-4A09-BB49-8E44C51375B5}" type="presOf" srcId="{E3F48540-094F-41D5-BA74-AC91368FC85A}" destId="{C903E6C6-3923-4C71-A830-15D211603747}" srcOrd="1" destOrd="0" presId="urn:microsoft.com/office/officeart/2011/layout/CircleProcess"/>
    <dgm:cxn modelId="{201D36EA-C82F-41A5-8F7F-8E039AAA282B}" srcId="{A04ECC70-5AB9-4A83-BFDC-FFA393D6D809}" destId="{CEE473DB-D93B-4992-BC9D-EDDE88F104F6}" srcOrd="3" destOrd="0" parTransId="{37DCC93F-4776-49A6-8F8B-BF4D4ADA8C75}" sibTransId="{79E45F02-322E-494B-AEB2-B9278ABA49A7}"/>
    <dgm:cxn modelId="{C349618E-3641-4C8A-82E9-312401F31DB7}" type="presParOf" srcId="{E0BA100D-3DD2-48C0-B61C-BE03B0541B79}" destId="{AFE19943-4960-41E7-AAF4-D9AB8A1966B0}" srcOrd="0" destOrd="0" presId="urn:microsoft.com/office/officeart/2011/layout/CircleProcess"/>
    <dgm:cxn modelId="{DA7E6C25-27E2-4A28-B7E6-60954B20BB53}" type="presParOf" srcId="{AFE19943-4960-41E7-AAF4-D9AB8A1966B0}" destId="{54B45C8A-AE63-41E4-A324-F7FDE9E949F4}" srcOrd="0" destOrd="0" presId="urn:microsoft.com/office/officeart/2011/layout/CircleProcess"/>
    <dgm:cxn modelId="{C960601A-B017-4B6D-9657-B8DA1F4787A9}" type="presParOf" srcId="{E0BA100D-3DD2-48C0-B61C-BE03B0541B79}" destId="{058CBD10-EC57-40AC-90C9-1D454DCA9877}" srcOrd="1" destOrd="0" presId="urn:microsoft.com/office/officeart/2011/layout/CircleProcess"/>
    <dgm:cxn modelId="{265D9980-774D-4055-952F-CB8DB17D3CDB}" type="presParOf" srcId="{058CBD10-EC57-40AC-90C9-1D454DCA9877}" destId="{24615656-AD10-4B6B-BBDB-DFF656C8FC77}" srcOrd="0" destOrd="0" presId="urn:microsoft.com/office/officeart/2011/layout/CircleProcess"/>
    <dgm:cxn modelId="{6542E27E-AF92-42FE-9637-16E8CEC258AB}" type="presParOf" srcId="{E0BA100D-3DD2-48C0-B61C-BE03B0541B79}" destId="{8DE891FD-FC58-4834-BE64-AFD57CDF8C4D}" srcOrd="2" destOrd="0" presId="urn:microsoft.com/office/officeart/2011/layout/CircleProcess"/>
    <dgm:cxn modelId="{DF0BFBE1-FFBD-4A19-B08F-A36A176EEB7D}" type="presParOf" srcId="{E0BA100D-3DD2-48C0-B61C-BE03B0541B79}" destId="{12B13552-1461-415C-A053-FB5F60838852}" srcOrd="3" destOrd="0" presId="urn:microsoft.com/office/officeart/2011/layout/CircleProcess"/>
    <dgm:cxn modelId="{FD3C480B-AA86-45FF-AC81-82BA59942568}" type="presParOf" srcId="{12B13552-1461-415C-A053-FB5F60838852}" destId="{6C4CC82C-999B-48E3-AEFF-9976A07E8C4E}" srcOrd="0" destOrd="0" presId="urn:microsoft.com/office/officeart/2011/layout/CircleProcess"/>
    <dgm:cxn modelId="{FBC8098C-22CE-47BC-855E-D9BC3672753A}" type="presParOf" srcId="{E0BA100D-3DD2-48C0-B61C-BE03B0541B79}" destId="{8A4F40AD-1852-4334-AFA7-8EE3287AB5F6}" srcOrd="4" destOrd="0" presId="urn:microsoft.com/office/officeart/2011/layout/CircleProcess"/>
    <dgm:cxn modelId="{E1823A7A-D281-4BAD-AC1A-0AED5916F18E}" type="presParOf" srcId="{8A4F40AD-1852-4334-AFA7-8EE3287AB5F6}" destId="{A0FAC150-2354-4A0E-AA14-9C876E7FD221}" srcOrd="0" destOrd="0" presId="urn:microsoft.com/office/officeart/2011/layout/CircleProcess"/>
    <dgm:cxn modelId="{4500F0BF-B6E1-4BB3-9C81-09F1C33D774A}" type="presParOf" srcId="{E0BA100D-3DD2-48C0-B61C-BE03B0541B79}" destId="{3FDD3041-AC08-4C6F-ADDA-C9AD698762A2}" srcOrd="5" destOrd="0" presId="urn:microsoft.com/office/officeart/2011/layout/CircleProcess"/>
    <dgm:cxn modelId="{BF89B6B9-CA40-4DCE-81F9-36D648FA7222}" type="presParOf" srcId="{E0BA100D-3DD2-48C0-B61C-BE03B0541B79}" destId="{594E25C3-841A-44FA-8980-A95E5F1C9B5A}" srcOrd="6" destOrd="0" presId="urn:microsoft.com/office/officeart/2011/layout/CircleProcess"/>
    <dgm:cxn modelId="{96BCA742-8B49-4A43-8115-43B75E0C6473}" type="presParOf" srcId="{594E25C3-841A-44FA-8980-A95E5F1C9B5A}" destId="{80447A3D-FF94-498D-AF6B-AC7577B0EA3F}" srcOrd="0" destOrd="0" presId="urn:microsoft.com/office/officeart/2011/layout/CircleProcess"/>
    <dgm:cxn modelId="{0D301FCB-4837-4346-B420-A6F03AF25134}" type="presParOf" srcId="{E0BA100D-3DD2-48C0-B61C-BE03B0541B79}" destId="{A7B58B2D-90B3-4675-8C56-EB8BE8601252}" srcOrd="7" destOrd="0" presId="urn:microsoft.com/office/officeart/2011/layout/CircleProcess"/>
    <dgm:cxn modelId="{9B69ADD8-9E34-4814-B10B-E91990589525}" type="presParOf" srcId="{A7B58B2D-90B3-4675-8C56-EB8BE8601252}" destId="{27794461-CF80-4696-A625-5C5C8168259D}" srcOrd="0" destOrd="0" presId="urn:microsoft.com/office/officeart/2011/layout/CircleProcess"/>
    <dgm:cxn modelId="{F4E29F6D-FD8D-44C7-B7D1-141B73D561A8}" type="presParOf" srcId="{E0BA100D-3DD2-48C0-B61C-BE03B0541B79}" destId="{C903E6C6-3923-4C71-A830-15D211603747}" srcOrd="8" destOrd="0" presId="urn:microsoft.com/office/officeart/2011/layout/CircleProcess"/>
    <dgm:cxn modelId="{1760C73D-8567-471B-BF48-8D3AC7E9F63C}" type="presParOf" srcId="{E0BA100D-3DD2-48C0-B61C-BE03B0541B79}" destId="{D4441CDF-5C6B-4165-A9F4-9FA1B32CFABB}" srcOrd="9" destOrd="0" presId="urn:microsoft.com/office/officeart/2011/layout/CircleProcess"/>
    <dgm:cxn modelId="{072B37D2-D151-4B68-9460-44EF7D2247BD}" type="presParOf" srcId="{D4441CDF-5C6B-4165-A9F4-9FA1B32CFABB}" destId="{235C1048-E592-431C-8C88-EAB0CC403587}" srcOrd="0" destOrd="0" presId="urn:microsoft.com/office/officeart/2011/layout/CircleProcess"/>
    <dgm:cxn modelId="{6C084CB3-0CB6-4E26-AEAB-05778A7CCE94}" type="presParOf" srcId="{E0BA100D-3DD2-48C0-B61C-BE03B0541B79}" destId="{C05C920C-83BB-49B3-A1EB-3E7B8D73D5BA}" srcOrd="10" destOrd="0" presId="urn:microsoft.com/office/officeart/2011/layout/CircleProcess"/>
    <dgm:cxn modelId="{992ED068-1762-48DE-AAF0-AE2F44EA72B9}" type="presParOf" srcId="{C05C920C-83BB-49B3-A1EB-3E7B8D73D5BA}" destId="{310792D7-ADA3-4D56-8237-AECE7265B6D0}" srcOrd="0" destOrd="0" presId="urn:microsoft.com/office/officeart/2011/layout/CircleProcess"/>
    <dgm:cxn modelId="{0DF4E637-E57F-493A-B2EA-A084A95EEE51}" type="presParOf" srcId="{E0BA100D-3DD2-48C0-B61C-BE03B0541B79}" destId="{ACE1A53A-8907-4B20-A0CD-82B2FE4FDF10}" srcOrd="11" destOrd="0" presId="urn:microsoft.com/office/officeart/2011/layout/CircleProcess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04ECC70-5AB9-4A83-BFDC-FFA393D6D809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</dgm:pt>
    <dgm:pt modelId="{5C03A820-A61D-4D93-8E33-4D40FF7D3D76}">
      <dgm:prSet phldrT="[Text]"/>
      <dgm:spPr>
        <a:ln>
          <a:noFill/>
        </a:ln>
      </dgm:spPr>
      <dgm:t>
        <a:bodyPr/>
        <a:lstStyle/>
        <a:p>
          <a:r>
            <a:rPr lang="en-US" dirty="0">
              <a:solidFill>
                <a:schemeClr val="bg1">
                  <a:lumMod val="85000"/>
                </a:schemeClr>
              </a:solidFill>
            </a:rPr>
            <a:t>Data Preparation</a:t>
          </a:r>
        </a:p>
      </dgm:t>
    </dgm:pt>
    <dgm:pt modelId="{2B5633C7-F10B-4CC1-942C-529A0268E370}" type="parTrans" cxnId="{60A97B50-993B-42BD-B734-1C7157C5FCE2}">
      <dgm:prSet/>
      <dgm:spPr/>
      <dgm:t>
        <a:bodyPr/>
        <a:lstStyle/>
        <a:p>
          <a:endParaRPr lang="en-US"/>
        </a:p>
      </dgm:t>
    </dgm:pt>
    <dgm:pt modelId="{E6047081-CC62-42DF-989E-CB4E4FAC5955}" type="sibTrans" cxnId="{60A97B50-993B-42BD-B734-1C7157C5FCE2}">
      <dgm:prSet/>
      <dgm:spPr/>
      <dgm:t>
        <a:bodyPr/>
        <a:lstStyle/>
        <a:p>
          <a:endParaRPr lang="en-US"/>
        </a:p>
      </dgm:t>
    </dgm:pt>
    <dgm:pt modelId="{E3F48540-094F-41D5-BA74-AC91368FC85A}">
      <dgm:prSet phldrT="[Text]"/>
      <dgm:spPr>
        <a:ln>
          <a:noFill/>
        </a:ln>
      </dgm:spPr>
      <dgm:t>
        <a:bodyPr/>
        <a:lstStyle/>
        <a:p>
          <a:r>
            <a:rPr lang="en-US" dirty="0">
              <a:solidFill>
                <a:schemeClr val="bg1">
                  <a:lumMod val="85000"/>
                </a:schemeClr>
              </a:solidFill>
            </a:rPr>
            <a:t>Pivot Table</a:t>
          </a:r>
        </a:p>
      </dgm:t>
    </dgm:pt>
    <dgm:pt modelId="{0544D0B9-88B5-46A3-BDB8-70D83CAC01F7}" type="parTrans" cxnId="{3123B106-E49E-4436-A7FD-63CCB272387E}">
      <dgm:prSet/>
      <dgm:spPr/>
      <dgm:t>
        <a:bodyPr/>
        <a:lstStyle/>
        <a:p>
          <a:endParaRPr lang="en-US"/>
        </a:p>
      </dgm:t>
    </dgm:pt>
    <dgm:pt modelId="{CCBE6A01-D22E-49AD-9B40-89C35D3061C8}" type="sibTrans" cxnId="{3123B106-E49E-4436-A7FD-63CCB272387E}">
      <dgm:prSet/>
      <dgm:spPr/>
      <dgm:t>
        <a:bodyPr/>
        <a:lstStyle/>
        <a:p>
          <a:endParaRPr lang="en-US"/>
        </a:p>
      </dgm:t>
    </dgm:pt>
    <dgm:pt modelId="{28AE6BF4-4938-40B4-9CC4-982EDD0AF624}">
      <dgm:prSet phldrT="[Text]"/>
      <dgm:spPr>
        <a:ln>
          <a:noFill/>
        </a:ln>
      </dgm:spPr>
      <dgm:t>
        <a:bodyPr/>
        <a:lstStyle/>
        <a:p>
          <a:r>
            <a:rPr lang="en-US" dirty="0">
              <a:solidFill>
                <a:schemeClr val="tx1">
                  <a:lumMod val="75000"/>
                  <a:lumOff val="25000"/>
                </a:schemeClr>
              </a:solidFill>
            </a:rPr>
            <a:t>Define Formula</a:t>
          </a:r>
        </a:p>
      </dgm:t>
    </dgm:pt>
    <dgm:pt modelId="{11259537-AE01-49EE-9207-959F69652AF0}" type="parTrans" cxnId="{D5D8305D-DC8D-4704-8B6F-67FB43E2168D}">
      <dgm:prSet/>
      <dgm:spPr/>
      <dgm:t>
        <a:bodyPr/>
        <a:lstStyle/>
        <a:p>
          <a:endParaRPr lang="en-US"/>
        </a:p>
      </dgm:t>
    </dgm:pt>
    <dgm:pt modelId="{9227A1FC-3DCC-42C8-8B66-33A2C8611B78}" type="sibTrans" cxnId="{D5D8305D-DC8D-4704-8B6F-67FB43E2168D}">
      <dgm:prSet/>
      <dgm:spPr/>
      <dgm:t>
        <a:bodyPr/>
        <a:lstStyle/>
        <a:p>
          <a:endParaRPr lang="en-US"/>
        </a:p>
      </dgm:t>
    </dgm:pt>
    <dgm:pt modelId="{CEE473DB-D93B-4992-BC9D-EDDE88F104F6}">
      <dgm:prSet phldrT="[Text]"/>
      <dgm:spPr>
        <a:ln>
          <a:noFill/>
        </a:ln>
      </dgm:spPr>
      <dgm:t>
        <a:bodyPr/>
        <a:lstStyle/>
        <a:p>
          <a:r>
            <a:rPr lang="en-US" dirty="0">
              <a:solidFill>
                <a:schemeClr val="bg1">
                  <a:lumMod val="85000"/>
                </a:schemeClr>
              </a:solidFill>
            </a:rPr>
            <a:t>Visualization</a:t>
          </a:r>
        </a:p>
      </dgm:t>
    </dgm:pt>
    <dgm:pt modelId="{37DCC93F-4776-49A6-8F8B-BF4D4ADA8C75}" type="parTrans" cxnId="{201D36EA-C82F-41A5-8F7F-8E039AAA282B}">
      <dgm:prSet/>
      <dgm:spPr/>
      <dgm:t>
        <a:bodyPr/>
        <a:lstStyle/>
        <a:p>
          <a:endParaRPr lang="en-US"/>
        </a:p>
      </dgm:t>
    </dgm:pt>
    <dgm:pt modelId="{79E45F02-322E-494B-AEB2-B9278ABA49A7}" type="sibTrans" cxnId="{201D36EA-C82F-41A5-8F7F-8E039AAA282B}">
      <dgm:prSet/>
      <dgm:spPr/>
      <dgm:t>
        <a:bodyPr/>
        <a:lstStyle/>
        <a:p>
          <a:endParaRPr lang="en-US"/>
        </a:p>
      </dgm:t>
    </dgm:pt>
    <dgm:pt modelId="{E0BA100D-3DD2-48C0-B61C-BE03B0541B79}" type="pres">
      <dgm:prSet presAssocID="{A04ECC70-5AB9-4A83-BFDC-FFA393D6D809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AFE19943-4960-41E7-AAF4-D9AB8A1966B0}" type="pres">
      <dgm:prSet presAssocID="{CEE473DB-D93B-4992-BC9D-EDDE88F104F6}" presName="Accent4" presStyleCnt="0"/>
      <dgm:spPr/>
    </dgm:pt>
    <dgm:pt modelId="{54B45C8A-AE63-41E4-A324-F7FDE9E949F4}" type="pres">
      <dgm:prSet presAssocID="{CEE473DB-D93B-4992-BC9D-EDDE88F104F6}" presName="Accent" presStyleLbl="node1" presStyleIdx="0" presStyleCnt="4"/>
      <dgm:spPr>
        <a:solidFill>
          <a:srgbClr val="21A366">
            <a:alpha val="15000"/>
          </a:srgbClr>
        </a:solidFill>
        <a:ln>
          <a:noFill/>
        </a:ln>
      </dgm:spPr>
    </dgm:pt>
    <dgm:pt modelId="{058CBD10-EC57-40AC-90C9-1D454DCA9877}" type="pres">
      <dgm:prSet presAssocID="{CEE473DB-D93B-4992-BC9D-EDDE88F104F6}" presName="ParentBackground4" presStyleCnt="0"/>
      <dgm:spPr/>
    </dgm:pt>
    <dgm:pt modelId="{24615656-AD10-4B6B-BBDB-DFF656C8FC77}" type="pres">
      <dgm:prSet presAssocID="{CEE473DB-D93B-4992-BC9D-EDDE88F104F6}" presName="ParentBackground" presStyleLbl="fgAcc1" presStyleIdx="0" presStyleCnt="4"/>
      <dgm:spPr/>
    </dgm:pt>
    <dgm:pt modelId="{8DE891FD-FC58-4834-BE64-AFD57CDF8C4D}" type="pres">
      <dgm:prSet presAssocID="{CEE473DB-D93B-4992-BC9D-EDDE88F104F6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12B13552-1461-415C-A053-FB5F60838852}" type="pres">
      <dgm:prSet presAssocID="{28AE6BF4-4938-40B4-9CC4-982EDD0AF624}" presName="Accent3" presStyleCnt="0"/>
      <dgm:spPr/>
    </dgm:pt>
    <dgm:pt modelId="{6C4CC82C-999B-48E3-AEFF-9976A07E8C4E}" type="pres">
      <dgm:prSet presAssocID="{28AE6BF4-4938-40B4-9CC4-982EDD0AF624}" presName="Accent" presStyleLbl="node1" presStyleIdx="1" presStyleCnt="4" custAng="5400000"/>
      <dgm:spPr>
        <a:solidFill>
          <a:srgbClr val="21A366"/>
        </a:solidFill>
      </dgm:spPr>
    </dgm:pt>
    <dgm:pt modelId="{8A4F40AD-1852-4334-AFA7-8EE3287AB5F6}" type="pres">
      <dgm:prSet presAssocID="{28AE6BF4-4938-40B4-9CC4-982EDD0AF624}" presName="ParentBackground3" presStyleCnt="0"/>
      <dgm:spPr/>
    </dgm:pt>
    <dgm:pt modelId="{A0FAC150-2354-4A0E-AA14-9C876E7FD221}" type="pres">
      <dgm:prSet presAssocID="{28AE6BF4-4938-40B4-9CC4-982EDD0AF624}" presName="ParentBackground" presStyleLbl="fgAcc1" presStyleIdx="1" presStyleCnt="4"/>
      <dgm:spPr/>
    </dgm:pt>
    <dgm:pt modelId="{3FDD3041-AC08-4C6F-ADDA-C9AD698762A2}" type="pres">
      <dgm:prSet presAssocID="{28AE6BF4-4938-40B4-9CC4-982EDD0AF624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594E25C3-841A-44FA-8980-A95E5F1C9B5A}" type="pres">
      <dgm:prSet presAssocID="{E3F48540-094F-41D5-BA74-AC91368FC85A}" presName="Accent2" presStyleCnt="0"/>
      <dgm:spPr/>
    </dgm:pt>
    <dgm:pt modelId="{80447A3D-FF94-498D-AF6B-AC7577B0EA3F}" type="pres">
      <dgm:prSet presAssocID="{E3F48540-094F-41D5-BA74-AC91368FC85A}" presName="Accent" presStyleLbl="node1" presStyleIdx="2" presStyleCnt="4" custAng="0"/>
      <dgm:spPr>
        <a:solidFill>
          <a:srgbClr val="21A366">
            <a:alpha val="15000"/>
          </a:srgbClr>
        </a:solidFill>
      </dgm:spPr>
    </dgm:pt>
    <dgm:pt modelId="{A7B58B2D-90B3-4675-8C56-EB8BE8601252}" type="pres">
      <dgm:prSet presAssocID="{E3F48540-094F-41D5-BA74-AC91368FC85A}" presName="ParentBackground2" presStyleCnt="0"/>
      <dgm:spPr/>
    </dgm:pt>
    <dgm:pt modelId="{27794461-CF80-4696-A625-5C5C8168259D}" type="pres">
      <dgm:prSet presAssocID="{E3F48540-094F-41D5-BA74-AC91368FC85A}" presName="ParentBackground" presStyleLbl="fgAcc1" presStyleIdx="2" presStyleCnt="4"/>
      <dgm:spPr/>
    </dgm:pt>
    <dgm:pt modelId="{C903E6C6-3923-4C71-A830-15D211603747}" type="pres">
      <dgm:prSet presAssocID="{E3F48540-094F-41D5-BA74-AC91368FC85A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D4441CDF-5C6B-4165-A9F4-9FA1B32CFABB}" type="pres">
      <dgm:prSet presAssocID="{5C03A820-A61D-4D93-8E33-4D40FF7D3D76}" presName="Accent1" presStyleCnt="0"/>
      <dgm:spPr/>
    </dgm:pt>
    <dgm:pt modelId="{235C1048-E592-431C-8C88-EAB0CC403587}" type="pres">
      <dgm:prSet presAssocID="{5C03A820-A61D-4D93-8E33-4D40FF7D3D76}" presName="Accent" presStyleLbl="node1" presStyleIdx="3" presStyleCnt="4" custAng="0"/>
      <dgm:spPr>
        <a:solidFill>
          <a:srgbClr val="21A366">
            <a:alpha val="15000"/>
          </a:srgbClr>
        </a:solidFill>
        <a:ln>
          <a:noFill/>
        </a:ln>
      </dgm:spPr>
    </dgm:pt>
    <dgm:pt modelId="{C05C920C-83BB-49B3-A1EB-3E7B8D73D5BA}" type="pres">
      <dgm:prSet presAssocID="{5C03A820-A61D-4D93-8E33-4D40FF7D3D76}" presName="ParentBackground1" presStyleCnt="0"/>
      <dgm:spPr/>
    </dgm:pt>
    <dgm:pt modelId="{310792D7-ADA3-4D56-8237-AECE7265B6D0}" type="pres">
      <dgm:prSet presAssocID="{5C03A820-A61D-4D93-8E33-4D40FF7D3D76}" presName="ParentBackground" presStyleLbl="fgAcc1" presStyleIdx="3" presStyleCnt="4"/>
      <dgm:spPr/>
    </dgm:pt>
    <dgm:pt modelId="{ACE1A53A-8907-4B20-A0CD-82B2FE4FDF10}" type="pres">
      <dgm:prSet presAssocID="{5C03A820-A61D-4D93-8E33-4D40FF7D3D76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3123B106-E49E-4436-A7FD-63CCB272387E}" srcId="{A04ECC70-5AB9-4A83-BFDC-FFA393D6D809}" destId="{E3F48540-094F-41D5-BA74-AC91368FC85A}" srcOrd="1" destOrd="0" parTransId="{0544D0B9-88B5-46A3-BDB8-70D83CAC01F7}" sibTransId="{CCBE6A01-D22E-49AD-9B40-89C35D3061C8}"/>
    <dgm:cxn modelId="{D540870E-F251-4191-BD5F-AB89E23D4F2A}" type="presOf" srcId="{5C03A820-A61D-4D93-8E33-4D40FF7D3D76}" destId="{ACE1A53A-8907-4B20-A0CD-82B2FE4FDF10}" srcOrd="1" destOrd="0" presId="urn:microsoft.com/office/officeart/2011/layout/CircleProcess"/>
    <dgm:cxn modelId="{8DA7F425-ECDD-4B46-A87F-A8A1E51C02B1}" type="presOf" srcId="{A04ECC70-5AB9-4A83-BFDC-FFA393D6D809}" destId="{E0BA100D-3DD2-48C0-B61C-BE03B0541B79}" srcOrd="0" destOrd="0" presId="urn:microsoft.com/office/officeart/2011/layout/CircleProcess"/>
    <dgm:cxn modelId="{41D0FB2B-AE83-47E2-829F-473F6DD29C30}" type="presOf" srcId="{CEE473DB-D93B-4992-BC9D-EDDE88F104F6}" destId="{24615656-AD10-4B6B-BBDB-DFF656C8FC77}" srcOrd="0" destOrd="0" presId="urn:microsoft.com/office/officeart/2011/layout/CircleProcess"/>
    <dgm:cxn modelId="{D5D8305D-DC8D-4704-8B6F-67FB43E2168D}" srcId="{A04ECC70-5AB9-4A83-BFDC-FFA393D6D809}" destId="{28AE6BF4-4938-40B4-9CC4-982EDD0AF624}" srcOrd="2" destOrd="0" parTransId="{11259537-AE01-49EE-9207-959F69652AF0}" sibTransId="{9227A1FC-3DCC-42C8-8B66-33A2C8611B78}"/>
    <dgm:cxn modelId="{60A97B50-993B-42BD-B734-1C7157C5FCE2}" srcId="{A04ECC70-5AB9-4A83-BFDC-FFA393D6D809}" destId="{5C03A820-A61D-4D93-8E33-4D40FF7D3D76}" srcOrd="0" destOrd="0" parTransId="{2B5633C7-F10B-4CC1-942C-529A0268E370}" sibTransId="{E6047081-CC62-42DF-989E-CB4E4FAC5955}"/>
    <dgm:cxn modelId="{F0EA9675-5F0B-46CE-A3B7-1631E1481E4B}" type="presOf" srcId="{28AE6BF4-4938-40B4-9CC4-982EDD0AF624}" destId="{3FDD3041-AC08-4C6F-ADDA-C9AD698762A2}" srcOrd="1" destOrd="0" presId="urn:microsoft.com/office/officeart/2011/layout/CircleProcess"/>
    <dgm:cxn modelId="{B539EEA3-CF2A-40AC-A62F-F650CFCAA824}" type="presOf" srcId="{CEE473DB-D93B-4992-BC9D-EDDE88F104F6}" destId="{8DE891FD-FC58-4834-BE64-AFD57CDF8C4D}" srcOrd="1" destOrd="0" presId="urn:microsoft.com/office/officeart/2011/layout/CircleProcess"/>
    <dgm:cxn modelId="{62710DB8-B944-42F8-A62F-1EFFCC0ED8E5}" type="presOf" srcId="{5C03A820-A61D-4D93-8E33-4D40FF7D3D76}" destId="{310792D7-ADA3-4D56-8237-AECE7265B6D0}" srcOrd="0" destOrd="0" presId="urn:microsoft.com/office/officeart/2011/layout/CircleProcess"/>
    <dgm:cxn modelId="{3A7E67B8-B7C3-41E3-A600-740BE2FFDD4A}" type="presOf" srcId="{28AE6BF4-4938-40B4-9CC4-982EDD0AF624}" destId="{A0FAC150-2354-4A0E-AA14-9C876E7FD221}" srcOrd="0" destOrd="0" presId="urn:microsoft.com/office/officeart/2011/layout/CircleProcess"/>
    <dgm:cxn modelId="{0C8315C7-2022-4BA9-BA87-9BD5532B8096}" type="presOf" srcId="{E3F48540-094F-41D5-BA74-AC91368FC85A}" destId="{27794461-CF80-4696-A625-5C5C8168259D}" srcOrd="0" destOrd="0" presId="urn:microsoft.com/office/officeart/2011/layout/CircleProcess"/>
    <dgm:cxn modelId="{E50109EA-FE7E-4A09-BB49-8E44C51375B5}" type="presOf" srcId="{E3F48540-094F-41D5-BA74-AC91368FC85A}" destId="{C903E6C6-3923-4C71-A830-15D211603747}" srcOrd="1" destOrd="0" presId="urn:microsoft.com/office/officeart/2011/layout/CircleProcess"/>
    <dgm:cxn modelId="{201D36EA-C82F-41A5-8F7F-8E039AAA282B}" srcId="{A04ECC70-5AB9-4A83-BFDC-FFA393D6D809}" destId="{CEE473DB-D93B-4992-BC9D-EDDE88F104F6}" srcOrd="3" destOrd="0" parTransId="{37DCC93F-4776-49A6-8F8B-BF4D4ADA8C75}" sibTransId="{79E45F02-322E-494B-AEB2-B9278ABA49A7}"/>
    <dgm:cxn modelId="{C349618E-3641-4C8A-82E9-312401F31DB7}" type="presParOf" srcId="{E0BA100D-3DD2-48C0-B61C-BE03B0541B79}" destId="{AFE19943-4960-41E7-AAF4-D9AB8A1966B0}" srcOrd="0" destOrd="0" presId="urn:microsoft.com/office/officeart/2011/layout/CircleProcess"/>
    <dgm:cxn modelId="{DA7E6C25-27E2-4A28-B7E6-60954B20BB53}" type="presParOf" srcId="{AFE19943-4960-41E7-AAF4-D9AB8A1966B0}" destId="{54B45C8A-AE63-41E4-A324-F7FDE9E949F4}" srcOrd="0" destOrd="0" presId="urn:microsoft.com/office/officeart/2011/layout/CircleProcess"/>
    <dgm:cxn modelId="{C960601A-B017-4B6D-9657-B8DA1F4787A9}" type="presParOf" srcId="{E0BA100D-3DD2-48C0-B61C-BE03B0541B79}" destId="{058CBD10-EC57-40AC-90C9-1D454DCA9877}" srcOrd="1" destOrd="0" presId="urn:microsoft.com/office/officeart/2011/layout/CircleProcess"/>
    <dgm:cxn modelId="{265D9980-774D-4055-952F-CB8DB17D3CDB}" type="presParOf" srcId="{058CBD10-EC57-40AC-90C9-1D454DCA9877}" destId="{24615656-AD10-4B6B-BBDB-DFF656C8FC77}" srcOrd="0" destOrd="0" presId="urn:microsoft.com/office/officeart/2011/layout/CircleProcess"/>
    <dgm:cxn modelId="{6542E27E-AF92-42FE-9637-16E8CEC258AB}" type="presParOf" srcId="{E0BA100D-3DD2-48C0-B61C-BE03B0541B79}" destId="{8DE891FD-FC58-4834-BE64-AFD57CDF8C4D}" srcOrd="2" destOrd="0" presId="urn:microsoft.com/office/officeart/2011/layout/CircleProcess"/>
    <dgm:cxn modelId="{DF0BFBE1-FFBD-4A19-B08F-A36A176EEB7D}" type="presParOf" srcId="{E0BA100D-3DD2-48C0-B61C-BE03B0541B79}" destId="{12B13552-1461-415C-A053-FB5F60838852}" srcOrd="3" destOrd="0" presId="urn:microsoft.com/office/officeart/2011/layout/CircleProcess"/>
    <dgm:cxn modelId="{FD3C480B-AA86-45FF-AC81-82BA59942568}" type="presParOf" srcId="{12B13552-1461-415C-A053-FB5F60838852}" destId="{6C4CC82C-999B-48E3-AEFF-9976A07E8C4E}" srcOrd="0" destOrd="0" presId="urn:microsoft.com/office/officeart/2011/layout/CircleProcess"/>
    <dgm:cxn modelId="{FBC8098C-22CE-47BC-855E-D9BC3672753A}" type="presParOf" srcId="{E0BA100D-3DD2-48C0-B61C-BE03B0541B79}" destId="{8A4F40AD-1852-4334-AFA7-8EE3287AB5F6}" srcOrd="4" destOrd="0" presId="urn:microsoft.com/office/officeart/2011/layout/CircleProcess"/>
    <dgm:cxn modelId="{E1823A7A-D281-4BAD-AC1A-0AED5916F18E}" type="presParOf" srcId="{8A4F40AD-1852-4334-AFA7-8EE3287AB5F6}" destId="{A0FAC150-2354-4A0E-AA14-9C876E7FD221}" srcOrd="0" destOrd="0" presId="urn:microsoft.com/office/officeart/2011/layout/CircleProcess"/>
    <dgm:cxn modelId="{4500F0BF-B6E1-4BB3-9C81-09F1C33D774A}" type="presParOf" srcId="{E0BA100D-3DD2-48C0-B61C-BE03B0541B79}" destId="{3FDD3041-AC08-4C6F-ADDA-C9AD698762A2}" srcOrd="5" destOrd="0" presId="urn:microsoft.com/office/officeart/2011/layout/CircleProcess"/>
    <dgm:cxn modelId="{BF89B6B9-CA40-4DCE-81F9-36D648FA7222}" type="presParOf" srcId="{E0BA100D-3DD2-48C0-B61C-BE03B0541B79}" destId="{594E25C3-841A-44FA-8980-A95E5F1C9B5A}" srcOrd="6" destOrd="0" presId="urn:microsoft.com/office/officeart/2011/layout/CircleProcess"/>
    <dgm:cxn modelId="{96BCA742-8B49-4A43-8115-43B75E0C6473}" type="presParOf" srcId="{594E25C3-841A-44FA-8980-A95E5F1C9B5A}" destId="{80447A3D-FF94-498D-AF6B-AC7577B0EA3F}" srcOrd="0" destOrd="0" presId="urn:microsoft.com/office/officeart/2011/layout/CircleProcess"/>
    <dgm:cxn modelId="{0D301FCB-4837-4346-B420-A6F03AF25134}" type="presParOf" srcId="{E0BA100D-3DD2-48C0-B61C-BE03B0541B79}" destId="{A7B58B2D-90B3-4675-8C56-EB8BE8601252}" srcOrd="7" destOrd="0" presId="urn:microsoft.com/office/officeart/2011/layout/CircleProcess"/>
    <dgm:cxn modelId="{9B69ADD8-9E34-4814-B10B-E91990589525}" type="presParOf" srcId="{A7B58B2D-90B3-4675-8C56-EB8BE8601252}" destId="{27794461-CF80-4696-A625-5C5C8168259D}" srcOrd="0" destOrd="0" presId="urn:microsoft.com/office/officeart/2011/layout/CircleProcess"/>
    <dgm:cxn modelId="{F4E29F6D-FD8D-44C7-B7D1-141B73D561A8}" type="presParOf" srcId="{E0BA100D-3DD2-48C0-B61C-BE03B0541B79}" destId="{C903E6C6-3923-4C71-A830-15D211603747}" srcOrd="8" destOrd="0" presId="urn:microsoft.com/office/officeart/2011/layout/CircleProcess"/>
    <dgm:cxn modelId="{1760C73D-8567-471B-BF48-8D3AC7E9F63C}" type="presParOf" srcId="{E0BA100D-3DD2-48C0-B61C-BE03B0541B79}" destId="{D4441CDF-5C6B-4165-A9F4-9FA1B32CFABB}" srcOrd="9" destOrd="0" presId="urn:microsoft.com/office/officeart/2011/layout/CircleProcess"/>
    <dgm:cxn modelId="{072B37D2-D151-4B68-9460-44EF7D2247BD}" type="presParOf" srcId="{D4441CDF-5C6B-4165-A9F4-9FA1B32CFABB}" destId="{235C1048-E592-431C-8C88-EAB0CC403587}" srcOrd="0" destOrd="0" presId="urn:microsoft.com/office/officeart/2011/layout/CircleProcess"/>
    <dgm:cxn modelId="{6C084CB3-0CB6-4E26-AEAB-05778A7CCE94}" type="presParOf" srcId="{E0BA100D-3DD2-48C0-B61C-BE03B0541B79}" destId="{C05C920C-83BB-49B3-A1EB-3E7B8D73D5BA}" srcOrd="10" destOrd="0" presId="urn:microsoft.com/office/officeart/2011/layout/CircleProcess"/>
    <dgm:cxn modelId="{992ED068-1762-48DE-AAF0-AE2F44EA72B9}" type="presParOf" srcId="{C05C920C-83BB-49B3-A1EB-3E7B8D73D5BA}" destId="{310792D7-ADA3-4D56-8237-AECE7265B6D0}" srcOrd="0" destOrd="0" presId="urn:microsoft.com/office/officeart/2011/layout/CircleProcess"/>
    <dgm:cxn modelId="{0DF4E637-E57F-493A-B2EA-A084A95EEE51}" type="presParOf" srcId="{E0BA100D-3DD2-48C0-B61C-BE03B0541B79}" destId="{ACE1A53A-8907-4B20-A0CD-82B2FE4FDF10}" srcOrd="11" destOrd="0" presId="urn:microsoft.com/office/officeart/2011/layout/CircleProcess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04ECC70-5AB9-4A83-BFDC-FFA393D6D809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</dgm:pt>
    <dgm:pt modelId="{5C03A820-A61D-4D93-8E33-4D40FF7D3D76}">
      <dgm:prSet phldrT="[Text]"/>
      <dgm:spPr>
        <a:ln>
          <a:noFill/>
        </a:ln>
      </dgm:spPr>
      <dgm:t>
        <a:bodyPr/>
        <a:lstStyle/>
        <a:p>
          <a:r>
            <a:rPr lang="en-US" dirty="0">
              <a:solidFill>
                <a:schemeClr val="bg1">
                  <a:lumMod val="85000"/>
                </a:schemeClr>
              </a:solidFill>
            </a:rPr>
            <a:t>Data Preparation</a:t>
          </a:r>
        </a:p>
      </dgm:t>
    </dgm:pt>
    <dgm:pt modelId="{2B5633C7-F10B-4CC1-942C-529A0268E370}" type="parTrans" cxnId="{60A97B50-993B-42BD-B734-1C7157C5FCE2}">
      <dgm:prSet/>
      <dgm:spPr/>
      <dgm:t>
        <a:bodyPr/>
        <a:lstStyle/>
        <a:p>
          <a:endParaRPr lang="en-US"/>
        </a:p>
      </dgm:t>
    </dgm:pt>
    <dgm:pt modelId="{E6047081-CC62-42DF-989E-CB4E4FAC5955}" type="sibTrans" cxnId="{60A97B50-993B-42BD-B734-1C7157C5FCE2}">
      <dgm:prSet/>
      <dgm:spPr/>
      <dgm:t>
        <a:bodyPr/>
        <a:lstStyle/>
        <a:p>
          <a:endParaRPr lang="en-US"/>
        </a:p>
      </dgm:t>
    </dgm:pt>
    <dgm:pt modelId="{E3F48540-094F-41D5-BA74-AC91368FC85A}">
      <dgm:prSet phldrT="[Text]"/>
      <dgm:spPr>
        <a:ln>
          <a:noFill/>
        </a:ln>
      </dgm:spPr>
      <dgm:t>
        <a:bodyPr/>
        <a:lstStyle/>
        <a:p>
          <a:r>
            <a:rPr lang="en-US" dirty="0">
              <a:solidFill>
                <a:schemeClr val="bg1">
                  <a:lumMod val="85000"/>
                </a:schemeClr>
              </a:solidFill>
            </a:rPr>
            <a:t>Pivot Table</a:t>
          </a:r>
        </a:p>
      </dgm:t>
    </dgm:pt>
    <dgm:pt modelId="{0544D0B9-88B5-46A3-BDB8-70D83CAC01F7}" type="parTrans" cxnId="{3123B106-E49E-4436-A7FD-63CCB272387E}">
      <dgm:prSet/>
      <dgm:spPr/>
      <dgm:t>
        <a:bodyPr/>
        <a:lstStyle/>
        <a:p>
          <a:endParaRPr lang="en-US"/>
        </a:p>
      </dgm:t>
    </dgm:pt>
    <dgm:pt modelId="{CCBE6A01-D22E-49AD-9B40-89C35D3061C8}" type="sibTrans" cxnId="{3123B106-E49E-4436-A7FD-63CCB272387E}">
      <dgm:prSet/>
      <dgm:spPr/>
      <dgm:t>
        <a:bodyPr/>
        <a:lstStyle/>
        <a:p>
          <a:endParaRPr lang="en-US"/>
        </a:p>
      </dgm:t>
    </dgm:pt>
    <dgm:pt modelId="{28AE6BF4-4938-40B4-9CC4-982EDD0AF624}">
      <dgm:prSet phldrT="[Text]"/>
      <dgm:spPr>
        <a:ln>
          <a:noFill/>
        </a:ln>
      </dgm:spPr>
      <dgm:t>
        <a:bodyPr/>
        <a:lstStyle/>
        <a:p>
          <a:r>
            <a:rPr lang="en-US" dirty="0">
              <a:solidFill>
                <a:schemeClr val="bg1">
                  <a:lumMod val="85000"/>
                </a:schemeClr>
              </a:solidFill>
            </a:rPr>
            <a:t>Define Formula</a:t>
          </a:r>
        </a:p>
      </dgm:t>
    </dgm:pt>
    <dgm:pt modelId="{11259537-AE01-49EE-9207-959F69652AF0}" type="parTrans" cxnId="{D5D8305D-DC8D-4704-8B6F-67FB43E2168D}">
      <dgm:prSet/>
      <dgm:spPr/>
      <dgm:t>
        <a:bodyPr/>
        <a:lstStyle/>
        <a:p>
          <a:endParaRPr lang="en-US"/>
        </a:p>
      </dgm:t>
    </dgm:pt>
    <dgm:pt modelId="{9227A1FC-3DCC-42C8-8B66-33A2C8611B78}" type="sibTrans" cxnId="{D5D8305D-DC8D-4704-8B6F-67FB43E2168D}">
      <dgm:prSet/>
      <dgm:spPr/>
      <dgm:t>
        <a:bodyPr/>
        <a:lstStyle/>
        <a:p>
          <a:endParaRPr lang="en-US"/>
        </a:p>
      </dgm:t>
    </dgm:pt>
    <dgm:pt modelId="{CEE473DB-D93B-4992-BC9D-EDDE88F104F6}">
      <dgm:prSet phldrT="[Text]"/>
      <dgm:spPr>
        <a:ln>
          <a:noFill/>
        </a:ln>
      </dgm:spPr>
      <dgm:t>
        <a:bodyPr/>
        <a:lstStyle/>
        <a:p>
          <a:r>
            <a:rPr lang="en-US" dirty="0">
              <a:solidFill>
                <a:schemeClr val="tx1">
                  <a:lumMod val="75000"/>
                  <a:lumOff val="25000"/>
                </a:schemeClr>
              </a:solidFill>
            </a:rPr>
            <a:t>Visualization</a:t>
          </a:r>
        </a:p>
      </dgm:t>
    </dgm:pt>
    <dgm:pt modelId="{37DCC93F-4776-49A6-8F8B-BF4D4ADA8C75}" type="parTrans" cxnId="{201D36EA-C82F-41A5-8F7F-8E039AAA282B}">
      <dgm:prSet/>
      <dgm:spPr/>
      <dgm:t>
        <a:bodyPr/>
        <a:lstStyle/>
        <a:p>
          <a:endParaRPr lang="en-US"/>
        </a:p>
      </dgm:t>
    </dgm:pt>
    <dgm:pt modelId="{79E45F02-322E-494B-AEB2-B9278ABA49A7}" type="sibTrans" cxnId="{201D36EA-C82F-41A5-8F7F-8E039AAA282B}">
      <dgm:prSet/>
      <dgm:spPr/>
      <dgm:t>
        <a:bodyPr/>
        <a:lstStyle/>
        <a:p>
          <a:endParaRPr lang="en-US"/>
        </a:p>
      </dgm:t>
    </dgm:pt>
    <dgm:pt modelId="{E0BA100D-3DD2-48C0-B61C-BE03B0541B79}" type="pres">
      <dgm:prSet presAssocID="{A04ECC70-5AB9-4A83-BFDC-FFA393D6D809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AFE19943-4960-41E7-AAF4-D9AB8A1966B0}" type="pres">
      <dgm:prSet presAssocID="{CEE473DB-D93B-4992-BC9D-EDDE88F104F6}" presName="Accent4" presStyleCnt="0"/>
      <dgm:spPr/>
    </dgm:pt>
    <dgm:pt modelId="{54B45C8A-AE63-41E4-A324-F7FDE9E949F4}" type="pres">
      <dgm:prSet presAssocID="{CEE473DB-D93B-4992-BC9D-EDDE88F104F6}" presName="Accent" presStyleLbl="node1" presStyleIdx="0" presStyleCnt="4"/>
      <dgm:spPr>
        <a:solidFill>
          <a:srgbClr val="21A366"/>
        </a:solidFill>
        <a:ln>
          <a:noFill/>
        </a:ln>
      </dgm:spPr>
    </dgm:pt>
    <dgm:pt modelId="{058CBD10-EC57-40AC-90C9-1D454DCA9877}" type="pres">
      <dgm:prSet presAssocID="{CEE473DB-D93B-4992-BC9D-EDDE88F104F6}" presName="ParentBackground4" presStyleCnt="0"/>
      <dgm:spPr/>
    </dgm:pt>
    <dgm:pt modelId="{24615656-AD10-4B6B-BBDB-DFF656C8FC77}" type="pres">
      <dgm:prSet presAssocID="{CEE473DB-D93B-4992-BC9D-EDDE88F104F6}" presName="ParentBackground" presStyleLbl="fgAcc1" presStyleIdx="0" presStyleCnt="4"/>
      <dgm:spPr/>
    </dgm:pt>
    <dgm:pt modelId="{8DE891FD-FC58-4834-BE64-AFD57CDF8C4D}" type="pres">
      <dgm:prSet presAssocID="{CEE473DB-D93B-4992-BC9D-EDDE88F104F6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12B13552-1461-415C-A053-FB5F60838852}" type="pres">
      <dgm:prSet presAssocID="{28AE6BF4-4938-40B4-9CC4-982EDD0AF624}" presName="Accent3" presStyleCnt="0"/>
      <dgm:spPr/>
    </dgm:pt>
    <dgm:pt modelId="{6C4CC82C-999B-48E3-AEFF-9976A07E8C4E}" type="pres">
      <dgm:prSet presAssocID="{28AE6BF4-4938-40B4-9CC4-982EDD0AF624}" presName="Accent" presStyleLbl="node1" presStyleIdx="1" presStyleCnt="4" custAng="0"/>
      <dgm:spPr>
        <a:solidFill>
          <a:srgbClr val="21A366">
            <a:alpha val="15000"/>
          </a:srgbClr>
        </a:solidFill>
      </dgm:spPr>
    </dgm:pt>
    <dgm:pt modelId="{8A4F40AD-1852-4334-AFA7-8EE3287AB5F6}" type="pres">
      <dgm:prSet presAssocID="{28AE6BF4-4938-40B4-9CC4-982EDD0AF624}" presName="ParentBackground3" presStyleCnt="0"/>
      <dgm:spPr/>
    </dgm:pt>
    <dgm:pt modelId="{A0FAC150-2354-4A0E-AA14-9C876E7FD221}" type="pres">
      <dgm:prSet presAssocID="{28AE6BF4-4938-40B4-9CC4-982EDD0AF624}" presName="ParentBackground" presStyleLbl="fgAcc1" presStyleIdx="1" presStyleCnt="4"/>
      <dgm:spPr/>
    </dgm:pt>
    <dgm:pt modelId="{3FDD3041-AC08-4C6F-ADDA-C9AD698762A2}" type="pres">
      <dgm:prSet presAssocID="{28AE6BF4-4938-40B4-9CC4-982EDD0AF624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594E25C3-841A-44FA-8980-A95E5F1C9B5A}" type="pres">
      <dgm:prSet presAssocID="{E3F48540-094F-41D5-BA74-AC91368FC85A}" presName="Accent2" presStyleCnt="0"/>
      <dgm:spPr/>
    </dgm:pt>
    <dgm:pt modelId="{80447A3D-FF94-498D-AF6B-AC7577B0EA3F}" type="pres">
      <dgm:prSet presAssocID="{E3F48540-094F-41D5-BA74-AC91368FC85A}" presName="Accent" presStyleLbl="node1" presStyleIdx="2" presStyleCnt="4" custAng="0"/>
      <dgm:spPr>
        <a:solidFill>
          <a:srgbClr val="21A366">
            <a:alpha val="15000"/>
          </a:srgbClr>
        </a:solidFill>
      </dgm:spPr>
    </dgm:pt>
    <dgm:pt modelId="{A7B58B2D-90B3-4675-8C56-EB8BE8601252}" type="pres">
      <dgm:prSet presAssocID="{E3F48540-094F-41D5-BA74-AC91368FC85A}" presName="ParentBackground2" presStyleCnt="0"/>
      <dgm:spPr/>
    </dgm:pt>
    <dgm:pt modelId="{27794461-CF80-4696-A625-5C5C8168259D}" type="pres">
      <dgm:prSet presAssocID="{E3F48540-094F-41D5-BA74-AC91368FC85A}" presName="ParentBackground" presStyleLbl="fgAcc1" presStyleIdx="2" presStyleCnt="4"/>
      <dgm:spPr/>
    </dgm:pt>
    <dgm:pt modelId="{C903E6C6-3923-4C71-A830-15D211603747}" type="pres">
      <dgm:prSet presAssocID="{E3F48540-094F-41D5-BA74-AC91368FC85A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D4441CDF-5C6B-4165-A9F4-9FA1B32CFABB}" type="pres">
      <dgm:prSet presAssocID="{5C03A820-A61D-4D93-8E33-4D40FF7D3D76}" presName="Accent1" presStyleCnt="0"/>
      <dgm:spPr/>
    </dgm:pt>
    <dgm:pt modelId="{235C1048-E592-431C-8C88-EAB0CC403587}" type="pres">
      <dgm:prSet presAssocID="{5C03A820-A61D-4D93-8E33-4D40FF7D3D76}" presName="Accent" presStyleLbl="node1" presStyleIdx="3" presStyleCnt="4" custAng="0"/>
      <dgm:spPr>
        <a:solidFill>
          <a:srgbClr val="21A366">
            <a:alpha val="15000"/>
          </a:srgbClr>
        </a:solidFill>
        <a:ln>
          <a:noFill/>
        </a:ln>
      </dgm:spPr>
    </dgm:pt>
    <dgm:pt modelId="{C05C920C-83BB-49B3-A1EB-3E7B8D73D5BA}" type="pres">
      <dgm:prSet presAssocID="{5C03A820-A61D-4D93-8E33-4D40FF7D3D76}" presName="ParentBackground1" presStyleCnt="0"/>
      <dgm:spPr/>
    </dgm:pt>
    <dgm:pt modelId="{310792D7-ADA3-4D56-8237-AECE7265B6D0}" type="pres">
      <dgm:prSet presAssocID="{5C03A820-A61D-4D93-8E33-4D40FF7D3D76}" presName="ParentBackground" presStyleLbl="fgAcc1" presStyleIdx="3" presStyleCnt="4"/>
      <dgm:spPr/>
    </dgm:pt>
    <dgm:pt modelId="{ACE1A53A-8907-4B20-A0CD-82B2FE4FDF10}" type="pres">
      <dgm:prSet presAssocID="{5C03A820-A61D-4D93-8E33-4D40FF7D3D76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3123B106-E49E-4436-A7FD-63CCB272387E}" srcId="{A04ECC70-5AB9-4A83-BFDC-FFA393D6D809}" destId="{E3F48540-094F-41D5-BA74-AC91368FC85A}" srcOrd="1" destOrd="0" parTransId="{0544D0B9-88B5-46A3-BDB8-70D83CAC01F7}" sibTransId="{CCBE6A01-D22E-49AD-9B40-89C35D3061C8}"/>
    <dgm:cxn modelId="{D540870E-F251-4191-BD5F-AB89E23D4F2A}" type="presOf" srcId="{5C03A820-A61D-4D93-8E33-4D40FF7D3D76}" destId="{ACE1A53A-8907-4B20-A0CD-82B2FE4FDF10}" srcOrd="1" destOrd="0" presId="urn:microsoft.com/office/officeart/2011/layout/CircleProcess"/>
    <dgm:cxn modelId="{8DA7F425-ECDD-4B46-A87F-A8A1E51C02B1}" type="presOf" srcId="{A04ECC70-5AB9-4A83-BFDC-FFA393D6D809}" destId="{E0BA100D-3DD2-48C0-B61C-BE03B0541B79}" srcOrd="0" destOrd="0" presId="urn:microsoft.com/office/officeart/2011/layout/CircleProcess"/>
    <dgm:cxn modelId="{41D0FB2B-AE83-47E2-829F-473F6DD29C30}" type="presOf" srcId="{CEE473DB-D93B-4992-BC9D-EDDE88F104F6}" destId="{24615656-AD10-4B6B-BBDB-DFF656C8FC77}" srcOrd="0" destOrd="0" presId="urn:microsoft.com/office/officeart/2011/layout/CircleProcess"/>
    <dgm:cxn modelId="{D5D8305D-DC8D-4704-8B6F-67FB43E2168D}" srcId="{A04ECC70-5AB9-4A83-BFDC-FFA393D6D809}" destId="{28AE6BF4-4938-40B4-9CC4-982EDD0AF624}" srcOrd="2" destOrd="0" parTransId="{11259537-AE01-49EE-9207-959F69652AF0}" sibTransId="{9227A1FC-3DCC-42C8-8B66-33A2C8611B78}"/>
    <dgm:cxn modelId="{60A97B50-993B-42BD-B734-1C7157C5FCE2}" srcId="{A04ECC70-5AB9-4A83-BFDC-FFA393D6D809}" destId="{5C03A820-A61D-4D93-8E33-4D40FF7D3D76}" srcOrd="0" destOrd="0" parTransId="{2B5633C7-F10B-4CC1-942C-529A0268E370}" sibTransId="{E6047081-CC62-42DF-989E-CB4E4FAC5955}"/>
    <dgm:cxn modelId="{F0EA9675-5F0B-46CE-A3B7-1631E1481E4B}" type="presOf" srcId="{28AE6BF4-4938-40B4-9CC4-982EDD0AF624}" destId="{3FDD3041-AC08-4C6F-ADDA-C9AD698762A2}" srcOrd="1" destOrd="0" presId="urn:microsoft.com/office/officeart/2011/layout/CircleProcess"/>
    <dgm:cxn modelId="{B539EEA3-CF2A-40AC-A62F-F650CFCAA824}" type="presOf" srcId="{CEE473DB-D93B-4992-BC9D-EDDE88F104F6}" destId="{8DE891FD-FC58-4834-BE64-AFD57CDF8C4D}" srcOrd="1" destOrd="0" presId="urn:microsoft.com/office/officeart/2011/layout/CircleProcess"/>
    <dgm:cxn modelId="{62710DB8-B944-42F8-A62F-1EFFCC0ED8E5}" type="presOf" srcId="{5C03A820-A61D-4D93-8E33-4D40FF7D3D76}" destId="{310792D7-ADA3-4D56-8237-AECE7265B6D0}" srcOrd="0" destOrd="0" presId="urn:microsoft.com/office/officeart/2011/layout/CircleProcess"/>
    <dgm:cxn modelId="{3A7E67B8-B7C3-41E3-A600-740BE2FFDD4A}" type="presOf" srcId="{28AE6BF4-4938-40B4-9CC4-982EDD0AF624}" destId="{A0FAC150-2354-4A0E-AA14-9C876E7FD221}" srcOrd="0" destOrd="0" presId="urn:microsoft.com/office/officeart/2011/layout/CircleProcess"/>
    <dgm:cxn modelId="{0C8315C7-2022-4BA9-BA87-9BD5532B8096}" type="presOf" srcId="{E3F48540-094F-41D5-BA74-AC91368FC85A}" destId="{27794461-CF80-4696-A625-5C5C8168259D}" srcOrd="0" destOrd="0" presId="urn:microsoft.com/office/officeart/2011/layout/CircleProcess"/>
    <dgm:cxn modelId="{E50109EA-FE7E-4A09-BB49-8E44C51375B5}" type="presOf" srcId="{E3F48540-094F-41D5-BA74-AC91368FC85A}" destId="{C903E6C6-3923-4C71-A830-15D211603747}" srcOrd="1" destOrd="0" presId="urn:microsoft.com/office/officeart/2011/layout/CircleProcess"/>
    <dgm:cxn modelId="{201D36EA-C82F-41A5-8F7F-8E039AAA282B}" srcId="{A04ECC70-5AB9-4A83-BFDC-FFA393D6D809}" destId="{CEE473DB-D93B-4992-BC9D-EDDE88F104F6}" srcOrd="3" destOrd="0" parTransId="{37DCC93F-4776-49A6-8F8B-BF4D4ADA8C75}" sibTransId="{79E45F02-322E-494B-AEB2-B9278ABA49A7}"/>
    <dgm:cxn modelId="{C349618E-3641-4C8A-82E9-312401F31DB7}" type="presParOf" srcId="{E0BA100D-3DD2-48C0-B61C-BE03B0541B79}" destId="{AFE19943-4960-41E7-AAF4-D9AB8A1966B0}" srcOrd="0" destOrd="0" presId="urn:microsoft.com/office/officeart/2011/layout/CircleProcess"/>
    <dgm:cxn modelId="{DA7E6C25-27E2-4A28-B7E6-60954B20BB53}" type="presParOf" srcId="{AFE19943-4960-41E7-AAF4-D9AB8A1966B0}" destId="{54B45C8A-AE63-41E4-A324-F7FDE9E949F4}" srcOrd="0" destOrd="0" presId="urn:microsoft.com/office/officeart/2011/layout/CircleProcess"/>
    <dgm:cxn modelId="{C960601A-B017-4B6D-9657-B8DA1F4787A9}" type="presParOf" srcId="{E0BA100D-3DD2-48C0-B61C-BE03B0541B79}" destId="{058CBD10-EC57-40AC-90C9-1D454DCA9877}" srcOrd="1" destOrd="0" presId="urn:microsoft.com/office/officeart/2011/layout/CircleProcess"/>
    <dgm:cxn modelId="{265D9980-774D-4055-952F-CB8DB17D3CDB}" type="presParOf" srcId="{058CBD10-EC57-40AC-90C9-1D454DCA9877}" destId="{24615656-AD10-4B6B-BBDB-DFF656C8FC77}" srcOrd="0" destOrd="0" presId="urn:microsoft.com/office/officeart/2011/layout/CircleProcess"/>
    <dgm:cxn modelId="{6542E27E-AF92-42FE-9637-16E8CEC258AB}" type="presParOf" srcId="{E0BA100D-3DD2-48C0-B61C-BE03B0541B79}" destId="{8DE891FD-FC58-4834-BE64-AFD57CDF8C4D}" srcOrd="2" destOrd="0" presId="urn:microsoft.com/office/officeart/2011/layout/CircleProcess"/>
    <dgm:cxn modelId="{DF0BFBE1-FFBD-4A19-B08F-A36A176EEB7D}" type="presParOf" srcId="{E0BA100D-3DD2-48C0-B61C-BE03B0541B79}" destId="{12B13552-1461-415C-A053-FB5F60838852}" srcOrd="3" destOrd="0" presId="urn:microsoft.com/office/officeart/2011/layout/CircleProcess"/>
    <dgm:cxn modelId="{FD3C480B-AA86-45FF-AC81-82BA59942568}" type="presParOf" srcId="{12B13552-1461-415C-A053-FB5F60838852}" destId="{6C4CC82C-999B-48E3-AEFF-9976A07E8C4E}" srcOrd="0" destOrd="0" presId="urn:microsoft.com/office/officeart/2011/layout/CircleProcess"/>
    <dgm:cxn modelId="{FBC8098C-22CE-47BC-855E-D9BC3672753A}" type="presParOf" srcId="{E0BA100D-3DD2-48C0-B61C-BE03B0541B79}" destId="{8A4F40AD-1852-4334-AFA7-8EE3287AB5F6}" srcOrd="4" destOrd="0" presId="urn:microsoft.com/office/officeart/2011/layout/CircleProcess"/>
    <dgm:cxn modelId="{E1823A7A-D281-4BAD-AC1A-0AED5916F18E}" type="presParOf" srcId="{8A4F40AD-1852-4334-AFA7-8EE3287AB5F6}" destId="{A0FAC150-2354-4A0E-AA14-9C876E7FD221}" srcOrd="0" destOrd="0" presId="urn:microsoft.com/office/officeart/2011/layout/CircleProcess"/>
    <dgm:cxn modelId="{4500F0BF-B6E1-4BB3-9C81-09F1C33D774A}" type="presParOf" srcId="{E0BA100D-3DD2-48C0-B61C-BE03B0541B79}" destId="{3FDD3041-AC08-4C6F-ADDA-C9AD698762A2}" srcOrd="5" destOrd="0" presId="urn:microsoft.com/office/officeart/2011/layout/CircleProcess"/>
    <dgm:cxn modelId="{BF89B6B9-CA40-4DCE-81F9-36D648FA7222}" type="presParOf" srcId="{E0BA100D-3DD2-48C0-B61C-BE03B0541B79}" destId="{594E25C3-841A-44FA-8980-A95E5F1C9B5A}" srcOrd="6" destOrd="0" presId="urn:microsoft.com/office/officeart/2011/layout/CircleProcess"/>
    <dgm:cxn modelId="{96BCA742-8B49-4A43-8115-43B75E0C6473}" type="presParOf" srcId="{594E25C3-841A-44FA-8980-A95E5F1C9B5A}" destId="{80447A3D-FF94-498D-AF6B-AC7577B0EA3F}" srcOrd="0" destOrd="0" presId="urn:microsoft.com/office/officeart/2011/layout/CircleProcess"/>
    <dgm:cxn modelId="{0D301FCB-4837-4346-B420-A6F03AF25134}" type="presParOf" srcId="{E0BA100D-3DD2-48C0-B61C-BE03B0541B79}" destId="{A7B58B2D-90B3-4675-8C56-EB8BE8601252}" srcOrd="7" destOrd="0" presId="urn:microsoft.com/office/officeart/2011/layout/CircleProcess"/>
    <dgm:cxn modelId="{9B69ADD8-9E34-4814-B10B-E91990589525}" type="presParOf" srcId="{A7B58B2D-90B3-4675-8C56-EB8BE8601252}" destId="{27794461-CF80-4696-A625-5C5C8168259D}" srcOrd="0" destOrd="0" presId="urn:microsoft.com/office/officeart/2011/layout/CircleProcess"/>
    <dgm:cxn modelId="{F4E29F6D-FD8D-44C7-B7D1-141B73D561A8}" type="presParOf" srcId="{E0BA100D-3DD2-48C0-B61C-BE03B0541B79}" destId="{C903E6C6-3923-4C71-A830-15D211603747}" srcOrd="8" destOrd="0" presId="urn:microsoft.com/office/officeart/2011/layout/CircleProcess"/>
    <dgm:cxn modelId="{1760C73D-8567-471B-BF48-8D3AC7E9F63C}" type="presParOf" srcId="{E0BA100D-3DD2-48C0-B61C-BE03B0541B79}" destId="{D4441CDF-5C6B-4165-A9F4-9FA1B32CFABB}" srcOrd="9" destOrd="0" presId="urn:microsoft.com/office/officeart/2011/layout/CircleProcess"/>
    <dgm:cxn modelId="{072B37D2-D151-4B68-9460-44EF7D2247BD}" type="presParOf" srcId="{D4441CDF-5C6B-4165-A9F4-9FA1B32CFABB}" destId="{235C1048-E592-431C-8C88-EAB0CC403587}" srcOrd="0" destOrd="0" presId="urn:microsoft.com/office/officeart/2011/layout/CircleProcess"/>
    <dgm:cxn modelId="{6C084CB3-0CB6-4E26-AEAB-05778A7CCE94}" type="presParOf" srcId="{E0BA100D-3DD2-48C0-B61C-BE03B0541B79}" destId="{C05C920C-83BB-49B3-A1EB-3E7B8D73D5BA}" srcOrd="10" destOrd="0" presId="urn:microsoft.com/office/officeart/2011/layout/CircleProcess"/>
    <dgm:cxn modelId="{992ED068-1762-48DE-AAF0-AE2F44EA72B9}" type="presParOf" srcId="{C05C920C-83BB-49B3-A1EB-3E7B8D73D5BA}" destId="{310792D7-ADA3-4D56-8237-AECE7265B6D0}" srcOrd="0" destOrd="0" presId="urn:microsoft.com/office/officeart/2011/layout/CircleProcess"/>
    <dgm:cxn modelId="{0DF4E637-E57F-493A-B2EA-A084A95EEE51}" type="presParOf" srcId="{E0BA100D-3DD2-48C0-B61C-BE03B0541B79}" destId="{ACE1A53A-8907-4B20-A0CD-82B2FE4FDF10}" srcOrd="11" destOrd="0" presId="urn:microsoft.com/office/officeart/2011/layout/CircleProcess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B45C8A-AE63-41E4-A324-F7FDE9E949F4}">
      <dsp:nvSpPr>
        <dsp:cNvPr id="0" name=""/>
        <dsp:cNvSpPr/>
      </dsp:nvSpPr>
      <dsp:spPr>
        <a:xfrm>
          <a:off x="6238043" y="711258"/>
          <a:ext cx="1884359" cy="1884455"/>
        </a:xfrm>
        <a:prstGeom prst="ellipse">
          <a:avLst/>
        </a:prstGeom>
        <a:solidFill>
          <a:srgbClr val="21A36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615656-AD10-4B6B-BBDB-DFF656C8FC77}">
      <dsp:nvSpPr>
        <dsp:cNvPr id="0" name=""/>
        <dsp:cNvSpPr/>
      </dsp:nvSpPr>
      <dsp:spPr>
        <a:xfrm>
          <a:off x="6301070" y="774085"/>
          <a:ext cx="1759112" cy="175880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>
                  <a:lumMod val="75000"/>
                  <a:lumOff val="25000"/>
                </a:schemeClr>
              </a:solidFill>
            </a:rPr>
            <a:t>Visualization</a:t>
          </a:r>
        </a:p>
      </dsp:txBody>
      <dsp:txXfrm>
        <a:off x="6552372" y="1025389"/>
        <a:ext cx="1256508" cy="1256193"/>
      </dsp:txXfrm>
    </dsp:sp>
    <dsp:sp modelId="{6C4CC82C-999B-48E3-AEFF-9976A07E8C4E}">
      <dsp:nvSpPr>
        <dsp:cNvPr id="0" name=""/>
        <dsp:cNvSpPr/>
      </dsp:nvSpPr>
      <dsp:spPr>
        <a:xfrm rot="2700000">
          <a:off x="4282560" y="711126"/>
          <a:ext cx="1884390" cy="1884390"/>
        </a:xfrm>
        <a:prstGeom prst="teardrop">
          <a:avLst>
            <a:gd name="adj" fmla="val 100000"/>
          </a:avLst>
        </a:prstGeom>
        <a:solidFill>
          <a:srgbClr val="21A36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FAC150-2354-4A0E-AA14-9C876E7FD221}">
      <dsp:nvSpPr>
        <dsp:cNvPr id="0" name=""/>
        <dsp:cNvSpPr/>
      </dsp:nvSpPr>
      <dsp:spPr>
        <a:xfrm>
          <a:off x="4353683" y="774085"/>
          <a:ext cx="1759112" cy="175880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>
                  <a:lumMod val="75000"/>
                  <a:lumOff val="25000"/>
                </a:schemeClr>
              </a:solidFill>
            </a:rPr>
            <a:t>Define Formula</a:t>
          </a:r>
        </a:p>
      </dsp:txBody>
      <dsp:txXfrm>
        <a:off x="4604985" y="1025389"/>
        <a:ext cx="1256508" cy="1256193"/>
      </dsp:txXfrm>
    </dsp:sp>
    <dsp:sp modelId="{80447A3D-FF94-498D-AF6B-AC7577B0EA3F}">
      <dsp:nvSpPr>
        <dsp:cNvPr id="0" name=""/>
        <dsp:cNvSpPr/>
      </dsp:nvSpPr>
      <dsp:spPr>
        <a:xfrm rot="2700000">
          <a:off x="2343254" y="711126"/>
          <a:ext cx="1884390" cy="1884390"/>
        </a:xfrm>
        <a:prstGeom prst="teardrop">
          <a:avLst>
            <a:gd name="adj" fmla="val 100000"/>
          </a:avLst>
        </a:prstGeom>
        <a:solidFill>
          <a:srgbClr val="21A36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794461-CF80-4696-A625-5C5C8168259D}">
      <dsp:nvSpPr>
        <dsp:cNvPr id="0" name=""/>
        <dsp:cNvSpPr/>
      </dsp:nvSpPr>
      <dsp:spPr>
        <a:xfrm>
          <a:off x="2406297" y="774085"/>
          <a:ext cx="1759112" cy="175880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>
                  <a:lumMod val="75000"/>
                  <a:lumOff val="25000"/>
                </a:schemeClr>
              </a:solidFill>
            </a:rPr>
            <a:t>Pivot Table</a:t>
          </a:r>
        </a:p>
      </dsp:txBody>
      <dsp:txXfrm>
        <a:off x="2657598" y="1025389"/>
        <a:ext cx="1256508" cy="1256193"/>
      </dsp:txXfrm>
    </dsp:sp>
    <dsp:sp modelId="{235C1048-E592-431C-8C88-EAB0CC403587}">
      <dsp:nvSpPr>
        <dsp:cNvPr id="0" name=""/>
        <dsp:cNvSpPr/>
      </dsp:nvSpPr>
      <dsp:spPr>
        <a:xfrm rot="2700000">
          <a:off x="395867" y="711126"/>
          <a:ext cx="1884390" cy="1884390"/>
        </a:xfrm>
        <a:prstGeom prst="teardrop">
          <a:avLst>
            <a:gd name="adj" fmla="val 100000"/>
          </a:avLst>
        </a:prstGeom>
        <a:solidFill>
          <a:srgbClr val="21A36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0792D7-ADA3-4D56-8237-AECE7265B6D0}">
      <dsp:nvSpPr>
        <dsp:cNvPr id="0" name=""/>
        <dsp:cNvSpPr/>
      </dsp:nvSpPr>
      <dsp:spPr>
        <a:xfrm>
          <a:off x="458910" y="774085"/>
          <a:ext cx="1759112" cy="175880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>
                  <a:lumMod val="75000"/>
                  <a:lumOff val="25000"/>
                </a:schemeClr>
              </a:solidFill>
            </a:rPr>
            <a:t>Data Preparation</a:t>
          </a:r>
        </a:p>
      </dsp:txBody>
      <dsp:txXfrm>
        <a:off x="710211" y="1025389"/>
        <a:ext cx="1256508" cy="12561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B45C8A-AE63-41E4-A324-F7FDE9E949F4}">
      <dsp:nvSpPr>
        <dsp:cNvPr id="0" name=""/>
        <dsp:cNvSpPr/>
      </dsp:nvSpPr>
      <dsp:spPr>
        <a:xfrm>
          <a:off x="6238043" y="711258"/>
          <a:ext cx="1884359" cy="1884455"/>
        </a:xfrm>
        <a:prstGeom prst="ellipse">
          <a:avLst/>
        </a:prstGeom>
        <a:solidFill>
          <a:srgbClr val="21A366">
            <a:alpha val="1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615656-AD10-4B6B-BBDB-DFF656C8FC77}">
      <dsp:nvSpPr>
        <dsp:cNvPr id="0" name=""/>
        <dsp:cNvSpPr/>
      </dsp:nvSpPr>
      <dsp:spPr>
        <a:xfrm>
          <a:off x="6301070" y="774085"/>
          <a:ext cx="1759112" cy="175880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>
                  <a:lumMod val="85000"/>
                </a:schemeClr>
              </a:solidFill>
            </a:rPr>
            <a:t>Visualization</a:t>
          </a:r>
        </a:p>
      </dsp:txBody>
      <dsp:txXfrm>
        <a:off x="6552372" y="1025389"/>
        <a:ext cx="1256508" cy="1256193"/>
      </dsp:txXfrm>
    </dsp:sp>
    <dsp:sp modelId="{6C4CC82C-999B-48E3-AEFF-9976A07E8C4E}">
      <dsp:nvSpPr>
        <dsp:cNvPr id="0" name=""/>
        <dsp:cNvSpPr/>
      </dsp:nvSpPr>
      <dsp:spPr>
        <a:xfrm rot="2700000">
          <a:off x="4282560" y="711126"/>
          <a:ext cx="1884390" cy="1884390"/>
        </a:xfrm>
        <a:prstGeom prst="teardrop">
          <a:avLst>
            <a:gd name="adj" fmla="val 100000"/>
          </a:avLst>
        </a:prstGeom>
        <a:solidFill>
          <a:srgbClr val="21A366">
            <a:alpha val="1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FAC150-2354-4A0E-AA14-9C876E7FD221}">
      <dsp:nvSpPr>
        <dsp:cNvPr id="0" name=""/>
        <dsp:cNvSpPr/>
      </dsp:nvSpPr>
      <dsp:spPr>
        <a:xfrm>
          <a:off x="4353683" y="774085"/>
          <a:ext cx="1759112" cy="175880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>
                  <a:lumMod val="85000"/>
                </a:schemeClr>
              </a:solidFill>
            </a:rPr>
            <a:t>Define Formula</a:t>
          </a:r>
        </a:p>
      </dsp:txBody>
      <dsp:txXfrm>
        <a:off x="4604985" y="1025389"/>
        <a:ext cx="1256508" cy="1256193"/>
      </dsp:txXfrm>
    </dsp:sp>
    <dsp:sp modelId="{80447A3D-FF94-498D-AF6B-AC7577B0EA3F}">
      <dsp:nvSpPr>
        <dsp:cNvPr id="0" name=""/>
        <dsp:cNvSpPr/>
      </dsp:nvSpPr>
      <dsp:spPr>
        <a:xfrm rot="2700000">
          <a:off x="2343254" y="711126"/>
          <a:ext cx="1884390" cy="1884390"/>
        </a:xfrm>
        <a:prstGeom prst="teardrop">
          <a:avLst>
            <a:gd name="adj" fmla="val 100000"/>
          </a:avLst>
        </a:prstGeom>
        <a:solidFill>
          <a:srgbClr val="21A366">
            <a:alpha val="15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794461-CF80-4696-A625-5C5C8168259D}">
      <dsp:nvSpPr>
        <dsp:cNvPr id="0" name=""/>
        <dsp:cNvSpPr/>
      </dsp:nvSpPr>
      <dsp:spPr>
        <a:xfrm>
          <a:off x="2406297" y="774085"/>
          <a:ext cx="1759112" cy="175880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>
                  <a:lumMod val="85000"/>
                </a:schemeClr>
              </a:solidFill>
            </a:rPr>
            <a:t>Pivot Table</a:t>
          </a:r>
        </a:p>
      </dsp:txBody>
      <dsp:txXfrm>
        <a:off x="2657598" y="1025389"/>
        <a:ext cx="1256508" cy="1256193"/>
      </dsp:txXfrm>
    </dsp:sp>
    <dsp:sp modelId="{235C1048-E592-431C-8C88-EAB0CC403587}">
      <dsp:nvSpPr>
        <dsp:cNvPr id="0" name=""/>
        <dsp:cNvSpPr/>
      </dsp:nvSpPr>
      <dsp:spPr>
        <a:xfrm rot="8100000">
          <a:off x="395867" y="711126"/>
          <a:ext cx="1884390" cy="1884390"/>
        </a:xfrm>
        <a:prstGeom prst="teardrop">
          <a:avLst>
            <a:gd name="adj" fmla="val 100000"/>
          </a:avLst>
        </a:prstGeom>
        <a:solidFill>
          <a:srgbClr val="21A36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0792D7-ADA3-4D56-8237-AECE7265B6D0}">
      <dsp:nvSpPr>
        <dsp:cNvPr id="0" name=""/>
        <dsp:cNvSpPr/>
      </dsp:nvSpPr>
      <dsp:spPr>
        <a:xfrm>
          <a:off x="458910" y="774085"/>
          <a:ext cx="1759112" cy="175880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>
                  <a:lumMod val="75000"/>
                  <a:lumOff val="25000"/>
                </a:schemeClr>
              </a:solidFill>
            </a:rPr>
            <a:t>Data Preparation</a:t>
          </a:r>
        </a:p>
      </dsp:txBody>
      <dsp:txXfrm>
        <a:off x="710211" y="1025389"/>
        <a:ext cx="1256508" cy="12561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B45C8A-AE63-41E4-A324-F7FDE9E949F4}">
      <dsp:nvSpPr>
        <dsp:cNvPr id="0" name=""/>
        <dsp:cNvSpPr/>
      </dsp:nvSpPr>
      <dsp:spPr>
        <a:xfrm>
          <a:off x="6238043" y="711258"/>
          <a:ext cx="1884359" cy="1884455"/>
        </a:xfrm>
        <a:prstGeom prst="ellipse">
          <a:avLst/>
        </a:prstGeom>
        <a:solidFill>
          <a:srgbClr val="21A366">
            <a:alpha val="15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615656-AD10-4B6B-BBDB-DFF656C8FC77}">
      <dsp:nvSpPr>
        <dsp:cNvPr id="0" name=""/>
        <dsp:cNvSpPr/>
      </dsp:nvSpPr>
      <dsp:spPr>
        <a:xfrm>
          <a:off x="6301070" y="774085"/>
          <a:ext cx="1759112" cy="175880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>
                  <a:lumMod val="85000"/>
                </a:schemeClr>
              </a:solidFill>
            </a:rPr>
            <a:t>Visualization</a:t>
          </a:r>
        </a:p>
      </dsp:txBody>
      <dsp:txXfrm>
        <a:off x="6552372" y="1025389"/>
        <a:ext cx="1256508" cy="1256193"/>
      </dsp:txXfrm>
    </dsp:sp>
    <dsp:sp modelId="{6C4CC82C-999B-48E3-AEFF-9976A07E8C4E}">
      <dsp:nvSpPr>
        <dsp:cNvPr id="0" name=""/>
        <dsp:cNvSpPr/>
      </dsp:nvSpPr>
      <dsp:spPr>
        <a:xfrm rot="2700000">
          <a:off x="4282560" y="711126"/>
          <a:ext cx="1884390" cy="1884390"/>
        </a:xfrm>
        <a:prstGeom prst="teardrop">
          <a:avLst>
            <a:gd name="adj" fmla="val 100000"/>
          </a:avLst>
        </a:prstGeom>
        <a:solidFill>
          <a:srgbClr val="21A366">
            <a:alpha val="15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FAC150-2354-4A0E-AA14-9C876E7FD221}">
      <dsp:nvSpPr>
        <dsp:cNvPr id="0" name=""/>
        <dsp:cNvSpPr/>
      </dsp:nvSpPr>
      <dsp:spPr>
        <a:xfrm>
          <a:off x="4353683" y="774085"/>
          <a:ext cx="1759112" cy="175880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>
                  <a:lumMod val="85000"/>
                </a:schemeClr>
              </a:solidFill>
            </a:rPr>
            <a:t>Define Formula</a:t>
          </a:r>
        </a:p>
      </dsp:txBody>
      <dsp:txXfrm>
        <a:off x="4604985" y="1025389"/>
        <a:ext cx="1256508" cy="1256193"/>
      </dsp:txXfrm>
    </dsp:sp>
    <dsp:sp modelId="{80447A3D-FF94-498D-AF6B-AC7577B0EA3F}">
      <dsp:nvSpPr>
        <dsp:cNvPr id="0" name=""/>
        <dsp:cNvSpPr/>
      </dsp:nvSpPr>
      <dsp:spPr>
        <a:xfrm rot="8100000">
          <a:off x="2343254" y="711126"/>
          <a:ext cx="1884390" cy="1884390"/>
        </a:xfrm>
        <a:prstGeom prst="teardrop">
          <a:avLst>
            <a:gd name="adj" fmla="val 100000"/>
          </a:avLst>
        </a:prstGeom>
        <a:solidFill>
          <a:srgbClr val="21A36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794461-CF80-4696-A625-5C5C8168259D}">
      <dsp:nvSpPr>
        <dsp:cNvPr id="0" name=""/>
        <dsp:cNvSpPr/>
      </dsp:nvSpPr>
      <dsp:spPr>
        <a:xfrm>
          <a:off x="2406297" y="774085"/>
          <a:ext cx="1759112" cy="175880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>
                  <a:lumMod val="75000"/>
                  <a:lumOff val="25000"/>
                </a:schemeClr>
              </a:solidFill>
            </a:rPr>
            <a:t>Pivot Table</a:t>
          </a:r>
        </a:p>
      </dsp:txBody>
      <dsp:txXfrm>
        <a:off x="2657598" y="1025389"/>
        <a:ext cx="1256508" cy="1256193"/>
      </dsp:txXfrm>
    </dsp:sp>
    <dsp:sp modelId="{235C1048-E592-431C-8C88-EAB0CC403587}">
      <dsp:nvSpPr>
        <dsp:cNvPr id="0" name=""/>
        <dsp:cNvSpPr/>
      </dsp:nvSpPr>
      <dsp:spPr>
        <a:xfrm rot="2700000">
          <a:off x="395867" y="711126"/>
          <a:ext cx="1884390" cy="1884390"/>
        </a:xfrm>
        <a:prstGeom prst="teardrop">
          <a:avLst>
            <a:gd name="adj" fmla="val 100000"/>
          </a:avLst>
        </a:prstGeom>
        <a:solidFill>
          <a:srgbClr val="21A366">
            <a:alpha val="15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0792D7-ADA3-4D56-8237-AECE7265B6D0}">
      <dsp:nvSpPr>
        <dsp:cNvPr id="0" name=""/>
        <dsp:cNvSpPr/>
      </dsp:nvSpPr>
      <dsp:spPr>
        <a:xfrm>
          <a:off x="458910" y="774085"/>
          <a:ext cx="1759112" cy="175880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>
                  <a:lumMod val="85000"/>
                </a:schemeClr>
              </a:solidFill>
            </a:rPr>
            <a:t>Data Preparation</a:t>
          </a:r>
        </a:p>
      </dsp:txBody>
      <dsp:txXfrm>
        <a:off x="710211" y="1025389"/>
        <a:ext cx="1256508" cy="12561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B45C8A-AE63-41E4-A324-F7FDE9E949F4}">
      <dsp:nvSpPr>
        <dsp:cNvPr id="0" name=""/>
        <dsp:cNvSpPr/>
      </dsp:nvSpPr>
      <dsp:spPr>
        <a:xfrm>
          <a:off x="6238043" y="711258"/>
          <a:ext cx="1884359" cy="1884455"/>
        </a:xfrm>
        <a:prstGeom prst="ellipse">
          <a:avLst/>
        </a:prstGeom>
        <a:solidFill>
          <a:srgbClr val="21A366">
            <a:alpha val="15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615656-AD10-4B6B-BBDB-DFF656C8FC77}">
      <dsp:nvSpPr>
        <dsp:cNvPr id="0" name=""/>
        <dsp:cNvSpPr/>
      </dsp:nvSpPr>
      <dsp:spPr>
        <a:xfrm>
          <a:off x="6301070" y="774085"/>
          <a:ext cx="1759112" cy="175880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>
                  <a:lumMod val="85000"/>
                </a:schemeClr>
              </a:solidFill>
            </a:rPr>
            <a:t>Visualization</a:t>
          </a:r>
        </a:p>
      </dsp:txBody>
      <dsp:txXfrm>
        <a:off x="6552372" y="1025389"/>
        <a:ext cx="1256508" cy="1256193"/>
      </dsp:txXfrm>
    </dsp:sp>
    <dsp:sp modelId="{6C4CC82C-999B-48E3-AEFF-9976A07E8C4E}">
      <dsp:nvSpPr>
        <dsp:cNvPr id="0" name=""/>
        <dsp:cNvSpPr/>
      </dsp:nvSpPr>
      <dsp:spPr>
        <a:xfrm rot="8100000">
          <a:off x="4282560" y="711126"/>
          <a:ext cx="1884390" cy="1884390"/>
        </a:xfrm>
        <a:prstGeom prst="teardrop">
          <a:avLst>
            <a:gd name="adj" fmla="val 100000"/>
          </a:avLst>
        </a:prstGeom>
        <a:solidFill>
          <a:srgbClr val="21A36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FAC150-2354-4A0E-AA14-9C876E7FD221}">
      <dsp:nvSpPr>
        <dsp:cNvPr id="0" name=""/>
        <dsp:cNvSpPr/>
      </dsp:nvSpPr>
      <dsp:spPr>
        <a:xfrm>
          <a:off x="4353683" y="774085"/>
          <a:ext cx="1759112" cy="175880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>
                  <a:lumMod val="75000"/>
                  <a:lumOff val="25000"/>
                </a:schemeClr>
              </a:solidFill>
            </a:rPr>
            <a:t>Define Formula</a:t>
          </a:r>
        </a:p>
      </dsp:txBody>
      <dsp:txXfrm>
        <a:off x="4604985" y="1025389"/>
        <a:ext cx="1256508" cy="1256193"/>
      </dsp:txXfrm>
    </dsp:sp>
    <dsp:sp modelId="{80447A3D-FF94-498D-AF6B-AC7577B0EA3F}">
      <dsp:nvSpPr>
        <dsp:cNvPr id="0" name=""/>
        <dsp:cNvSpPr/>
      </dsp:nvSpPr>
      <dsp:spPr>
        <a:xfrm rot="2700000">
          <a:off x="2343254" y="711126"/>
          <a:ext cx="1884390" cy="1884390"/>
        </a:xfrm>
        <a:prstGeom prst="teardrop">
          <a:avLst>
            <a:gd name="adj" fmla="val 100000"/>
          </a:avLst>
        </a:prstGeom>
        <a:solidFill>
          <a:srgbClr val="21A366">
            <a:alpha val="15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794461-CF80-4696-A625-5C5C8168259D}">
      <dsp:nvSpPr>
        <dsp:cNvPr id="0" name=""/>
        <dsp:cNvSpPr/>
      </dsp:nvSpPr>
      <dsp:spPr>
        <a:xfrm>
          <a:off x="2406297" y="774085"/>
          <a:ext cx="1759112" cy="175880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>
                  <a:lumMod val="85000"/>
                </a:schemeClr>
              </a:solidFill>
            </a:rPr>
            <a:t>Pivot Table</a:t>
          </a:r>
        </a:p>
      </dsp:txBody>
      <dsp:txXfrm>
        <a:off x="2657598" y="1025389"/>
        <a:ext cx="1256508" cy="1256193"/>
      </dsp:txXfrm>
    </dsp:sp>
    <dsp:sp modelId="{235C1048-E592-431C-8C88-EAB0CC403587}">
      <dsp:nvSpPr>
        <dsp:cNvPr id="0" name=""/>
        <dsp:cNvSpPr/>
      </dsp:nvSpPr>
      <dsp:spPr>
        <a:xfrm rot="2700000">
          <a:off x="395867" y="711126"/>
          <a:ext cx="1884390" cy="1884390"/>
        </a:xfrm>
        <a:prstGeom prst="teardrop">
          <a:avLst>
            <a:gd name="adj" fmla="val 100000"/>
          </a:avLst>
        </a:prstGeom>
        <a:solidFill>
          <a:srgbClr val="21A366">
            <a:alpha val="15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0792D7-ADA3-4D56-8237-AECE7265B6D0}">
      <dsp:nvSpPr>
        <dsp:cNvPr id="0" name=""/>
        <dsp:cNvSpPr/>
      </dsp:nvSpPr>
      <dsp:spPr>
        <a:xfrm>
          <a:off x="458910" y="774085"/>
          <a:ext cx="1759112" cy="175880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>
                  <a:lumMod val="85000"/>
                </a:schemeClr>
              </a:solidFill>
            </a:rPr>
            <a:t>Data Preparation</a:t>
          </a:r>
        </a:p>
      </dsp:txBody>
      <dsp:txXfrm>
        <a:off x="710211" y="1025389"/>
        <a:ext cx="1256508" cy="12561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B45C8A-AE63-41E4-A324-F7FDE9E949F4}">
      <dsp:nvSpPr>
        <dsp:cNvPr id="0" name=""/>
        <dsp:cNvSpPr/>
      </dsp:nvSpPr>
      <dsp:spPr>
        <a:xfrm>
          <a:off x="6238043" y="711258"/>
          <a:ext cx="1884359" cy="1884455"/>
        </a:xfrm>
        <a:prstGeom prst="ellipse">
          <a:avLst/>
        </a:prstGeom>
        <a:solidFill>
          <a:srgbClr val="21A36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615656-AD10-4B6B-BBDB-DFF656C8FC77}">
      <dsp:nvSpPr>
        <dsp:cNvPr id="0" name=""/>
        <dsp:cNvSpPr/>
      </dsp:nvSpPr>
      <dsp:spPr>
        <a:xfrm>
          <a:off x="6301070" y="774085"/>
          <a:ext cx="1759112" cy="175880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>
                  <a:lumMod val="75000"/>
                  <a:lumOff val="25000"/>
                </a:schemeClr>
              </a:solidFill>
            </a:rPr>
            <a:t>Visualization</a:t>
          </a:r>
        </a:p>
      </dsp:txBody>
      <dsp:txXfrm>
        <a:off x="6552372" y="1025389"/>
        <a:ext cx="1256508" cy="1256193"/>
      </dsp:txXfrm>
    </dsp:sp>
    <dsp:sp modelId="{6C4CC82C-999B-48E3-AEFF-9976A07E8C4E}">
      <dsp:nvSpPr>
        <dsp:cNvPr id="0" name=""/>
        <dsp:cNvSpPr/>
      </dsp:nvSpPr>
      <dsp:spPr>
        <a:xfrm rot="2700000">
          <a:off x="4282560" y="711126"/>
          <a:ext cx="1884390" cy="1884390"/>
        </a:xfrm>
        <a:prstGeom prst="teardrop">
          <a:avLst>
            <a:gd name="adj" fmla="val 100000"/>
          </a:avLst>
        </a:prstGeom>
        <a:solidFill>
          <a:srgbClr val="21A366">
            <a:alpha val="15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FAC150-2354-4A0E-AA14-9C876E7FD221}">
      <dsp:nvSpPr>
        <dsp:cNvPr id="0" name=""/>
        <dsp:cNvSpPr/>
      </dsp:nvSpPr>
      <dsp:spPr>
        <a:xfrm>
          <a:off x="4353683" y="774085"/>
          <a:ext cx="1759112" cy="175880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>
                  <a:lumMod val="85000"/>
                </a:schemeClr>
              </a:solidFill>
            </a:rPr>
            <a:t>Define Formula</a:t>
          </a:r>
        </a:p>
      </dsp:txBody>
      <dsp:txXfrm>
        <a:off x="4604985" y="1025389"/>
        <a:ext cx="1256508" cy="1256193"/>
      </dsp:txXfrm>
    </dsp:sp>
    <dsp:sp modelId="{80447A3D-FF94-498D-AF6B-AC7577B0EA3F}">
      <dsp:nvSpPr>
        <dsp:cNvPr id="0" name=""/>
        <dsp:cNvSpPr/>
      </dsp:nvSpPr>
      <dsp:spPr>
        <a:xfrm rot="2700000">
          <a:off x="2343254" y="711126"/>
          <a:ext cx="1884390" cy="1884390"/>
        </a:xfrm>
        <a:prstGeom prst="teardrop">
          <a:avLst>
            <a:gd name="adj" fmla="val 100000"/>
          </a:avLst>
        </a:prstGeom>
        <a:solidFill>
          <a:srgbClr val="21A366">
            <a:alpha val="15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794461-CF80-4696-A625-5C5C8168259D}">
      <dsp:nvSpPr>
        <dsp:cNvPr id="0" name=""/>
        <dsp:cNvSpPr/>
      </dsp:nvSpPr>
      <dsp:spPr>
        <a:xfrm>
          <a:off x="2406297" y="774085"/>
          <a:ext cx="1759112" cy="175880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>
                  <a:lumMod val="85000"/>
                </a:schemeClr>
              </a:solidFill>
            </a:rPr>
            <a:t>Pivot Table</a:t>
          </a:r>
        </a:p>
      </dsp:txBody>
      <dsp:txXfrm>
        <a:off x="2657598" y="1025389"/>
        <a:ext cx="1256508" cy="1256193"/>
      </dsp:txXfrm>
    </dsp:sp>
    <dsp:sp modelId="{235C1048-E592-431C-8C88-EAB0CC403587}">
      <dsp:nvSpPr>
        <dsp:cNvPr id="0" name=""/>
        <dsp:cNvSpPr/>
      </dsp:nvSpPr>
      <dsp:spPr>
        <a:xfrm rot="2700000">
          <a:off x="395867" y="711126"/>
          <a:ext cx="1884390" cy="1884390"/>
        </a:xfrm>
        <a:prstGeom prst="teardrop">
          <a:avLst>
            <a:gd name="adj" fmla="val 100000"/>
          </a:avLst>
        </a:prstGeom>
        <a:solidFill>
          <a:srgbClr val="21A366">
            <a:alpha val="15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0792D7-ADA3-4D56-8237-AECE7265B6D0}">
      <dsp:nvSpPr>
        <dsp:cNvPr id="0" name=""/>
        <dsp:cNvSpPr/>
      </dsp:nvSpPr>
      <dsp:spPr>
        <a:xfrm>
          <a:off x="458910" y="774085"/>
          <a:ext cx="1759112" cy="175880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>
                  <a:lumMod val="85000"/>
                </a:schemeClr>
              </a:solidFill>
            </a:rPr>
            <a:t>Data Preparation</a:t>
          </a:r>
        </a:p>
      </dsp:txBody>
      <dsp:txXfrm>
        <a:off x="710211" y="1025389"/>
        <a:ext cx="1256508" cy="12561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A182F-548D-472B-BF02-6ED940039112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6D3A7-CED1-487E-A411-9E2ADA916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62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EE0F8-8E46-309B-42CF-F0A9FC39B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D8DBD-B220-FC4D-5328-6A0F3562BE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E32F3-A1CB-9FFE-8AD8-4944C39BE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50258-F51A-4308-918B-0A4CCD92D0F6}" type="datetime1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32520-ADDE-40B4-9FD1-1AF649BB1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85F73-C2B4-F3A2-7AF3-ABB1535E7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A0BA-CBAD-4ABB-A35E-2CA53AF3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300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AE1C7-33C7-6F75-4EE6-691056776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54C627-8C80-5AEE-05B2-CE7F3F0F4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13602-F772-522D-9EF0-590329199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823FD-3540-4061-A965-452BE5E8ACDB}" type="datetime1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E5BFF-1F3D-615B-7D6E-0D0B61A18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5BFC1-1254-F3CE-3568-1CA93BE71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A0BA-CBAD-4ABB-A35E-2CA53AF3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92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C80008-0C47-D737-0925-07B61B8AB2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825A4-57D7-857D-BAF1-4EDC40C20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5EF3C-F53A-1A88-52F4-EA4FC39D4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38C6-EAA0-4DFD-92C9-74EB96277C64}" type="datetime1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BE43E-909C-E6B1-7827-A8393FF50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23113-5834-B71E-D8D5-CB3890FC8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A0BA-CBAD-4ABB-A35E-2CA53AF3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0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0C9E0-6642-9E81-68BB-D5E13A127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B4631-0918-AF5C-C8EE-4F77F1A34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1949A-0735-C957-8F7C-67CCC7A10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E068-06AB-4E6C-9EBF-8511662752E4}" type="datetime1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E6D70-2E75-6708-BEC5-59BB8BBE6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296E5-BED0-9A20-F984-F7D17EBD1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A0BA-CBAD-4ABB-A35E-2CA53AF3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37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CFBF1-7661-CE88-5BEF-F101CD1F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AB118-545A-8FB4-1DD0-7DF11E40B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B5F00-3E21-455F-F450-A6A73C492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997A-5523-4D2F-838E-531FB3274BA8}" type="datetime1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0F389-D97B-E58B-9033-2A1C18865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9A32C-9DA7-1429-D99D-B20E4F0C7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A0BA-CBAD-4ABB-A35E-2CA53AF3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55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3B23F-5B73-BF1E-7910-8200EDD00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2A0A0-8D1A-BA0C-5CC5-B2C54F97A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DAE72C-3EC5-CC6D-61EC-A5428A4E2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7F80E-27FD-3131-EC05-B0DAC9AF8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28BF0-3CC8-452A-A4F9-29C16F22986E}" type="datetime1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7C130-DB93-2AE9-71BD-43F583B1A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DA3CB-A939-3C89-91E8-E78802B80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A0BA-CBAD-4ABB-A35E-2CA53AF3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26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BBF98-CF55-5211-1DA2-F7ECB577D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FAFD0-1F1F-F27A-C5FB-4F82CAC28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3AC653-E1E8-9E92-5279-BBD3916B2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C71007-F006-0FBF-F704-1FE979FFF0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71C930-3B9F-70FD-168B-E97397C07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922E88-03F9-A2DA-D16D-336395163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587A-4F2E-484F-BEC5-BE7827079D27}" type="datetime1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3D16F0-9E09-A52C-9689-C8A31F78C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4A22A1-DF82-A9AD-EBD7-F6BB83E2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A0BA-CBAD-4ABB-A35E-2CA53AF3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53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5B1FB-1EA8-1E55-7C8B-C5323157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0FF540-D129-CE00-1015-8E256004A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86711-FB4E-428A-8DE1-86EAAD379B51}" type="datetime1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333209-2D85-B30C-55BB-19437614E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F93F1-C773-CF25-25B4-8955B6302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A0BA-CBAD-4ABB-A35E-2CA53AF3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48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E7C7BE-44C4-6659-3D5E-ED98CC906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BC05-CAD5-4527-BA81-AB4F31811701}" type="datetime1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DFD9C0-2406-FC45-6AA2-9CE6AC696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92E37A-CBCA-34B5-3975-47863AD18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A0BA-CBAD-4ABB-A35E-2CA53AF3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50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A1BF1-6F9D-3C64-3405-1C2FD48AE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C3B5-D7EE-B291-2EF1-5986E2E5A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1CBE26-BA0A-CAFE-A669-E8446F9CB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799E0-079F-9908-8556-B7106127E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ADD57-EBA5-4222-9254-14C3DD4A6D0B}" type="datetime1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7D309-7BA5-E69E-C975-2641D18D0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49195-4225-E514-091A-2F3D8F31B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A0BA-CBAD-4ABB-A35E-2CA53AF3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5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AB955-0823-AC7D-8FCE-96CBD7967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6011B0-196C-DE44-8645-72E5F7A265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F6F8D-DDBC-4BD6-FFDD-099A5A82E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41A19-9D91-0CEE-6A7A-781F087B3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B56D-5B6B-4700-B845-05447697A1FC}" type="datetime1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95A2A-D59E-6105-9BC3-53743B3BC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A02BC-09CF-6A4C-8C8B-0AF6B6D28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A0BA-CBAD-4ABB-A35E-2CA53AF3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94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89FF0D-A64A-A429-A880-9E6BF8C87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2EC0D-2C44-B981-B6A0-90B5D39A4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934E3-E0A7-D006-ECB5-3EF9130D07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E694D-DC6E-431E-BEF0-655F9251A387}" type="datetime1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A145D-1F6D-02FD-B320-DFD67C3AC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30105-4192-9DE3-7808-16426BA89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0A0BA-CBAD-4ABB-A35E-2CA53AF3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4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BF728B0-987C-70D2-EB01-CB4CB6B28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86" y="605712"/>
            <a:ext cx="6073629" cy="564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CD623E-D8EB-1B7A-AFA4-47F4A6EEDD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  <a:cs typeface="DINRoundPro-Bold" panose="020B0804020101020102" pitchFamily="34" charset="0"/>
              </a:rPr>
              <a:t>Mapping in Excel</a:t>
            </a:r>
          </a:p>
        </p:txBody>
      </p:sp>
    </p:spTree>
    <p:extLst>
      <p:ext uri="{BB962C8B-B14F-4D97-AF65-F5344CB8AC3E}">
        <p14:creationId xmlns:p14="http://schemas.microsoft.com/office/powerpoint/2010/main" val="1416541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DF986E-C8C5-CB5A-B339-603921D92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36" y="308044"/>
            <a:ext cx="620826" cy="577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FBB3305-2767-8B66-1769-B203A63CD4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7920101"/>
              </p:ext>
            </p:extLst>
          </p:nvPr>
        </p:nvGraphicFramePr>
        <p:xfrm>
          <a:off x="2032000" y="403123"/>
          <a:ext cx="8128000" cy="3306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40005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B46E4-B64D-3DC3-C890-6E8CB9EE4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BF8430-D4D7-D7C4-2CA0-623A5B6E8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36" y="308044"/>
            <a:ext cx="620826" cy="577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7FD8FA7-562E-42F4-D2F3-1B4BC7D883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1666925"/>
              </p:ext>
            </p:extLst>
          </p:nvPr>
        </p:nvGraphicFramePr>
        <p:xfrm>
          <a:off x="2032000" y="403123"/>
          <a:ext cx="8128000" cy="3306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710775D-77CB-42BE-3929-9034DA1F8FB7}"/>
              </a:ext>
            </a:extLst>
          </p:cNvPr>
          <p:cNvSpPr txBox="1"/>
          <p:nvPr/>
        </p:nvSpPr>
        <p:spPr>
          <a:xfrm>
            <a:off x="2032000" y="3709766"/>
            <a:ext cx="3074111" cy="129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 data as a table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Proper data formats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Correct / Clean invalid data</a:t>
            </a:r>
          </a:p>
        </p:txBody>
      </p:sp>
    </p:spTree>
    <p:extLst>
      <p:ext uri="{BB962C8B-B14F-4D97-AF65-F5344CB8AC3E}">
        <p14:creationId xmlns:p14="http://schemas.microsoft.com/office/powerpoint/2010/main" val="21742016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E73F96-07CF-1386-D08B-F5C2B354EB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51E1D7-3F39-E1AA-9B83-8EA5BD88A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36" y="308044"/>
            <a:ext cx="620826" cy="577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E1D78ECB-F900-B977-F00F-7C7B6EBA7C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1505440"/>
              </p:ext>
            </p:extLst>
          </p:nvPr>
        </p:nvGraphicFramePr>
        <p:xfrm>
          <a:off x="2032000" y="403123"/>
          <a:ext cx="8128000" cy="3306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EA30CB8-E349-4648-C6CD-8A8514634CEA}"/>
              </a:ext>
            </a:extLst>
          </p:cNvPr>
          <p:cNvSpPr txBox="1"/>
          <p:nvPr/>
        </p:nvSpPr>
        <p:spPr>
          <a:xfrm>
            <a:off x="4346077" y="3709766"/>
            <a:ext cx="1898277" cy="129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 fields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slicers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timeline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C8E1A3-63DC-8E4F-C08A-3BE402588FE8}"/>
              </a:ext>
            </a:extLst>
          </p:cNvPr>
          <p:cNvSpPr txBox="1"/>
          <p:nvPr/>
        </p:nvSpPr>
        <p:spPr>
          <a:xfrm>
            <a:off x="4346077" y="5153118"/>
            <a:ext cx="3020699" cy="38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 Note: Refresh data after each change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2955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B86FDE-81F7-C886-1247-A857135311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00C744-BE49-B545-60FA-753277343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36" y="308044"/>
            <a:ext cx="620826" cy="577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C11F79F-4A0C-1C51-1362-9B75A814B8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1033036"/>
              </p:ext>
            </p:extLst>
          </p:nvPr>
        </p:nvGraphicFramePr>
        <p:xfrm>
          <a:off x="2032000" y="403123"/>
          <a:ext cx="8128000" cy="3306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84966D42-CAE3-B4FC-85A4-00382C83BAF2}"/>
              </a:ext>
            </a:extLst>
          </p:cNvPr>
          <p:cNvGrpSpPr/>
          <p:nvPr/>
        </p:nvGrpSpPr>
        <p:grpSpPr>
          <a:xfrm>
            <a:off x="6234027" y="3709766"/>
            <a:ext cx="2188356" cy="1295868"/>
            <a:chOff x="6234027" y="3709766"/>
            <a:chExt cx="2188356" cy="129586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1E1E683-9BA6-1DBA-5755-D3B170C415E5}"/>
                </a:ext>
              </a:extLst>
            </p:cNvPr>
            <p:cNvSpPr/>
            <p:nvPr/>
          </p:nvSpPr>
          <p:spPr>
            <a:xfrm>
              <a:off x="6656439" y="3824748"/>
              <a:ext cx="1602658" cy="33429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D2AA1AF-E207-93CE-607C-9922286BCF94}"/>
                </a:ext>
              </a:extLst>
            </p:cNvPr>
            <p:cNvSpPr/>
            <p:nvPr/>
          </p:nvSpPr>
          <p:spPr>
            <a:xfrm>
              <a:off x="6656439" y="4238210"/>
              <a:ext cx="1002890" cy="33429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290748B-A035-2D0F-5A49-0F3C32A46157}"/>
                </a:ext>
              </a:extLst>
            </p:cNvPr>
            <p:cNvSpPr txBox="1"/>
            <p:nvPr/>
          </p:nvSpPr>
          <p:spPr>
            <a:xfrm>
              <a:off x="6234027" y="3709766"/>
              <a:ext cx="2188356" cy="1295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GETPIVOTDATA</a:t>
              </a: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IFERROR</a:t>
              </a: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Dynamic formula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06939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BA552-CFC2-D37E-29B1-073FEF20E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921F89-2A0F-A57B-9A7B-23D889138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36" y="308044"/>
            <a:ext cx="620826" cy="577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41AB184E-1F41-9A27-F492-330D377E7C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2617632"/>
              </p:ext>
            </p:extLst>
          </p:nvPr>
        </p:nvGraphicFramePr>
        <p:xfrm>
          <a:off x="2032000" y="403123"/>
          <a:ext cx="8128000" cy="3306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B8C243A-3C7F-5BC6-3EBD-AD8C15240BB5}"/>
              </a:ext>
            </a:extLst>
          </p:cNvPr>
          <p:cNvSpPr txBox="1"/>
          <p:nvPr/>
        </p:nvSpPr>
        <p:spPr>
          <a:xfrm>
            <a:off x="8025749" y="3709766"/>
            <a:ext cx="2604752" cy="88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Format Image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Move &amp; size with cells</a:t>
            </a:r>
          </a:p>
        </p:txBody>
      </p:sp>
    </p:spTree>
    <p:extLst>
      <p:ext uri="{BB962C8B-B14F-4D97-AF65-F5344CB8AC3E}">
        <p14:creationId xmlns:p14="http://schemas.microsoft.com/office/powerpoint/2010/main" val="24732832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79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Myriad Pro</vt:lpstr>
      <vt:lpstr>Office Theme</vt:lpstr>
      <vt:lpstr>Mapping in Excel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Peyman Farahani</dc:creator>
  <cp:lastModifiedBy>Peyman Farahani</cp:lastModifiedBy>
  <cp:revision>5</cp:revision>
  <dcterms:created xsi:type="dcterms:W3CDTF">2025-04-30T19:09:07Z</dcterms:created>
  <dcterms:modified xsi:type="dcterms:W3CDTF">2025-04-30T19:46:19Z</dcterms:modified>
</cp:coreProperties>
</file>