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7.gif"/><Relationship Id="rId5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5" Type="http://schemas.openxmlformats.org/officeDocument/2006/relationships/image" Target="../media/image5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gif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5" Type="http://schemas.openxmlformats.org/officeDocument/2006/relationships/image" Target="../media/image5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gif"/><Relationship Id="rId10" Type="http://schemas.openxmlformats.org/officeDocument/2006/relationships/image" Target="../media/image7.gif"/><Relationship Id="rId13" Type="http://schemas.openxmlformats.org/officeDocument/2006/relationships/image" Target="../media/image24.gif"/><Relationship Id="rId12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4.gif"/><Relationship Id="rId15" Type="http://schemas.openxmlformats.org/officeDocument/2006/relationships/image" Target="../media/image26.gif"/><Relationship Id="rId14" Type="http://schemas.openxmlformats.org/officeDocument/2006/relationships/image" Target="../media/image25.gif"/><Relationship Id="rId17" Type="http://schemas.openxmlformats.org/officeDocument/2006/relationships/image" Target="../media/image27.gif"/><Relationship Id="rId16" Type="http://schemas.openxmlformats.org/officeDocument/2006/relationships/image" Target="../media/image23.gif"/><Relationship Id="rId5" Type="http://schemas.openxmlformats.org/officeDocument/2006/relationships/image" Target="../media/image12.png"/><Relationship Id="rId19" Type="http://schemas.openxmlformats.org/officeDocument/2006/relationships/image" Target="../media/image29.gif"/><Relationship Id="rId6" Type="http://schemas.openxmlformats.org/officeDocument/2006/relationships/image" Target="../media/image10.gif"/><Relationship Id="rId18" Type="http://schemas.openxmlformats.org/officeDocument/2006/relationships/image" Target="../media/image31.gif"/><Relationship Id="rId7" Type="http://schemas.openxmlformats.org/officeDocument/2006/relationships/image" Target="../media/image5.gif"/><Relationship Id="rId8" Type="http://schemas.openxmlformats.org/officeDocument/2006/relationships/image" Target="../media/image8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gif"/><Relationship Id="rId11" Type="http://schemas.openxmlformats.org/officeDocument/2006/relationships/image" Target="../media/image8.gif"/><Relationship Id="rId22" Type="http://schemas.openxmlformats.org/officeDocument/2006/relationships/image" Target="../media/image29.gif"/><Relationship Id="rId10" Type="http://schemas.openxmlformats.org/officeDocument/2006/relationships/image" Target="../media/image5.gif"/><Relationship Id="rId21" Type="http://schemas.openxmlformats.org/officeDocument/2006/relationships/image" Target="../media/image31.gif"/><Relationship Id="rId13" Type="http://schemas.openxmlformats.org/officeDocument/2006/relationships/image" Target="../media/image7.gif"/><Relationship Id="rId12" Type="http://schemas.openxmlformats.org/officeDocument/2006/relationships/image" Target="../media/image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gif"/><Relationship Id="rId4" Type="http://schemas.openxmlformats.org/officeDocument/2006/relationships/image" Target="../media/image28.gif"/><Relationship Id="rId9" Type="http://schemas.openxmlformats.org/officeDocument/2006/relationships/image" Target="../media/image10.gif"/><Relationship Id="rId15" Type="http://schemas.openxmlformats.org/officeDocument/2006/relationships/image" Target="../media/image3.gif"/><Relationship Id="rId14" Type="http://schemas.openxmlformats.org/officeDocument/2006/relationships/image" Target="../media/image6.gif"/><Relationship Id="rId17" Type="http://schemas.openxmlformats.org/officeDocument/2006/relationships/image" Target="../media/image25.gif"/><Relationship Id="rId16" Type="http://schemas.openxmlformats.org/officeDocument/2006/relationships/image" Target="../media/image24.gif"/><Relationship Id="rId5" Type="http://schemas.openxmlformats.org/officeDocument/2006/relationships/image" Target="../media/image30.png"/><Relationship Id="rId19" Type="http://schemas.openxmlformats.org/officeDocument/2006/relationships/image" Target="../media/image23.gif"/><Relationship Id="rId6" Type="http://schemas.openxmlformats.org/officeDocument/2006/relationships/image" Target="../media/image22.png"/><Relationship Id="rId18" Type="http://schemas.openxmlformats.org/officeDocument/2006/relationships/image" Target="../media/image26.gif"/><Relationship Id="rId7" Type="http://schemas.openxmlformats.org/officeDocument/2006/relationships/image" Target="../media/image33.png"/><Relationship Id="rId8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2.png"/><Relationship Id="rId5" Type="http://schemas.openxmlformats.org/officeDocument/2006/relationships/image" Target="../media/image33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3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Relationship Id="rId4" Type="http://schemas.openxmlformats.org/officeDocument/2006/relationships/image" Target="../media/image10.gif"/><Relationship Id="rId9" Type="http://schemas.openxmlformats.org/officeDocument/2006/relationships/image" Target="../media/image6.gif"/><Relationship Id="rId5" Type="http://schemas.openxmlformats.org/officeDocument/2006/relationships/image" Target="../media/image5.gif"/><Relationship Id="rId6" Type="http://schemas.openxmlformats.org/officeDocument/2006/relationships/image" Target="../media/image8.gif"/><Relationship Id="rId7" Type="http://schemas.openxmlformats.org/officeDocument/2006/relationships/image" Target="../media/image4.gif"/><Relationship Id="rId8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3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3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5" Type="http://schemas.openxmlformats.org/officeDocument/2006/relationships/image" Target="../media/image36.png"/><Relationship Id="rId6" Type="http://schemas.openxmlformats.org/officeDocument/2006/relationships/image" Target="../media/image53.png"/><Relationship Id="rId7" Type="http://schemas.openxmlformats.org/officeDocument/2006/relationships/image" Target="../media/image33.png"/><Relationship Id="rId8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Relationship Id="rId5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50.png"/><Relationship Id="rId6" Type="http://schemas.openxmlformats.org/officeDocument/2006/relationships/image" Target="../media/image49.png"/><Relationship Id="rId7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Relationship Id="rId5" Type="http://schemas.openxmlformats.org/officeDocument/2006/relationships/image" Target="../media/image10.gif"/><Relationship Id="rId6" Type="http://schemas.openxmlformats.org/officeDocument/2006/relationships/image" Target="../media/image5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4.png"/><Relationship Id="rId4" Type="http://schemas.openxmlformats.org/officeDocument/2006/relationships/image" Target="../media/image33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64.png"/><Relationship Id="rId9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6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2.png"/><Relationship Id="rId4" Type="http://schemas.openxmlformats.org/officeDocument/2006/relationships/image" Target="../media/image59.png"/><Relationship Id="rId5" Type="http://schemas.openxmlformats.org/officeDocument/2006/relationships/image" Target="../media/image49.png"/><Relationship Id="rId6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3" Type="http://schemas.openxmlformats.org/officeDocument/2006/relationships/image" Target="../media/image25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Relationship Id="rId15" Type="http://schemas.openxmlformats.org/officeDocument/2006/relationships/image" Target="../media/image23.gif"/><Relationship Id="rId14" Type="http://schemas.openxmlformats.org/officeDocument/2006/relationships/image" Target="../media/image26.gif"/><Relationship Id="rId17" Type="http://schemas.openxmlformats.org/officeDocument/2006/relationships/image" Target="../media/image31.gif"/><Relationship Id="rId16" Type="http://schemas.openxmlformats.org/officeDocument/2006/relationships/image" Target="../media/image27.gif"/><Relationship Id="rId5" Type="http://schemas.openxmlformats.org/officeDocument/2006/relationships/image" Target="../media/image10.gif"/><Relationship Id="rId6" Type="http://schemas.openxmlformats.org/officeDocument/2006/relationships/image" Target="../media/image5.gif"/><Relationship Id="rId18" Type="http://schemas.openxmlformats.org/officeDocument/2006/relationships/image" Target="../media/image29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Relationship Id="rId6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Relationship Id="rId6" Type="http://schemas.openxmlformats.org/officeDocument/2006/relationships/image" Target="../media/image68.png"/><Relationship Id="rId7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5" Type="http://schemas.openxmlformats.org/officeDocument/2006/relationships/image" Target="../media/image55.png"/><Relationship Id="rId6" Type="http://schemas.openxmlformats.org/officeDocument/2006/relationships/image" Target="../media/image68.png"/><Relationship Id="rId7" Type="http://schemas.openxmlformats.org/officeDocument/2006/relationships/image" Target="../media/image65.png"/><Relationship Id="rId8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9" Type="http://schemas.openxmlformats.org/officeDocument/2006/relationships/image" Target="../media/image33.png"/><Relationship Id="rId5" Type="http://schemas.openxmlformats.org/officeDocument/2006/relationships/image" Target="../media/image65.png"/><Relationship Id="rId6" Type="http://schemas.openxmlformats.org/officeDocument/2006/relationships/image" Target="../media/image70.png"/><Relationship Id="rId7" Type="http://schemas.openxmlformats.org/officeDocument/2006/relationships/image" Target="../media/image60.png"/><Relationship Id="rId8" Type="http://schemas.openxmlformats.org/officeDocument/2006/relationships/image" Target="../media/image55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gif"/><Relationship Id="rId10" Type="http://schemas.openxmlformats.org/officeDocument/2006/relationships/image" Target="../media/image6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3.png"/><Relationship Id="rId4" Type="http://schemas.openxmlformats.org/officeDocument/2006/relationships/image" Target="../media/image12.png"/><Relationship Id="rId9" Type="http://schemas.openxmlformats.org/officeDocument/2006/relationships/image" Target="../media/image7.gif"/><Relationship Id="rId5" Type="http://schemas.openxmlformats.org/officeDocument/2006/relationships/image" Target="../media/image10.gif"/><Relationship Id="rId6" Type="http://schemas.openxmlformats.org/officeDocument/2006/relationships/image" Target="../media/image5.gif"/><Relationship Id="rId7" Type="http://schemas.openxmlformats.org/officeDocument/2006/relationships/image" Target="../media/image8.gif"/><Relationship Id="rId8" Type="http://schemas.openxmlformats.org/officeDocument/2006/relationships/image" Target="../media/image4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9" Type="http://schemas.openxmlformats.org/officeDocument/2006/relationships/image" Target="../media/image55.png"/><Relationship Id="rId5" Type="http://schemas.openxmlformats.org/officeDocument/2006/relationships/image" Target="../media/image65.png"/><Relationship Id="rId6" Type="http://schemas.openxmlformats.org/officeDocument/2006/relationships/image" Target="../media/image70.png"/><Relationship Id="rId7" Type="http://schemas.openxmlformats.org/officeDocument/2006/relationships/image" Target="../media/image67.png"/><Relationship Id="rId8" Type="http://schemas.openxmlformats.org/officeDocument/2006/relationships/image" Target="../media/image6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1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60.png"/><Relationship Id="rId7" Type="http://schemas.openxmlformats.org/officeDocument/2006/relationships/image" Target="../media/image55.png"/><Relationship Id="rId8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1.png"/><Relationship Id="rId4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3.png"/><Relationship Id="rId5" Type="http://schemas.openxmlformats.org/officeDocument/2006/relationships/image" Target="../media/image15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gif"/><Relationship Id="rId5" Type="http://schemas.openxmlformats.org/officeDocument/2006/relationships/image" Target="../media/image16.gif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