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E2F0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图: 可选过程 44"/>
          <p:cNvSpPr/>
          <p:nvPr/>
        </p:nvSpPr>
        <p:spPr>
          <a:xfrm>
            <a:off x="1470519" y="808769"/>
            <a:ext cx="4240023" cy="299399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1: Identify Memory Access Pattern</a:t>
            </a:r>
            <a:endParaRPr lang="en-US" altLang="zh-CN" b="1" dirty="0"/>
          </a:p>
        </p:txBody>
      </p:sp>
      <p:sp>
        <p:nvSpPr>
          <p:cNvPr id="46" name="流程图: 可选过程 45"/>
          <p:cNvSpPr/>
          <p:nvPr/>
        </p:nvSpPr>
        <p:spPr>
          <a:xfrm>
            <a:off x="2345557" y="1062034"/>
            <a:ext cx="2477275" cy="53669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Identify Pattern</a:t>
            </a:r>
            <a:endParaRPr lang="zh-CN" altLang="en-US" dirty="0"/>
          </a:p>
        </p:txBody>
      </p:sp>
      <p:sp>
        <p:nvSpPr>
          <p:cNvPr id="48" name="流程图: 可选过程 47"/>
          <p:cNvSpPr/>
          <p:nvPr/>
        </p:nvSpPr>
        <p:spPr>
          <a:xfrm>
            <a:off x="1992213" y="2018121"/>
            <a:ext cx="3188657" cy="9440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Obtain pattern list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2550116" y="2115949"/>
            <a:ext cx="728598" cy="374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3261" y="2093972"/>
            <a:ext cx="1117262" cy="387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直接箭头连接符 68"/>
          <p:cNvCxnSpPr>
            <a:stCxn id="48" idx="0"/>
            <a:endCxn id="46" idx="2"/>
          </p:cNvCxnSpPr>
          <p:nvPr/>
        </p:nvCxnSpPr>
        <p:spPr>
          <a:xfrm flipH="1" flipV="1">
            <a:off x="3584196" y="1598731"/>
            <a:ext cx="2346" cy="41939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可选过程 72"/>
          <p:cNvSpPr/>
          <p:nvPr/>
        </p:nvSpPr>
        <p:spPr>
          <a:xfrm>
            <a:off x="7098699" y="815991"/>
            <a:ext cx="3677221" cy="120834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Step 2: </a:t>
            </a:r>
            <a:r>
              <a:rPr lang="en-US" altLang="zh-CN" b="1" dirty="0">
                <a:sym typeface="+mn-ea"/>
              </a:rPr>
              <a:t>Identify Locking Policy</a:t>
            </a:r>
            <a:endParaRPr lang="en-US" altLang="zh-CN" b="1" dirty="0"/>
          </a:p>
        </p:txBody>
      </p:sp>
      <p:sp>
        <p:nvSpPr>
          <p:cNvPr id="144" name="流程图: 可选过程 143"/>
          <p:cNvSpPr/>
          <p:nvPr/>
        </p:nvSpPr>
        <p:spPr>
          <a:xfrm>
            <a:off x="6144895" y="4353560"/>
            <a:ext cx="4631055" cy="15913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4: Fix the Fixed Program</a:t>
            </a:r>
            <a:endParaRPr lang="en-US" altLang="zh-CN" b="1" dirty="0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8936990" y="2024380"/>
            <a:ext cx="7620" cy="57848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3132455" y="3803015"/>
            <a:ext cx="0" cy="74866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45" idx="3"/>
            <a:endCxn id="152" idx="1"/>
          </p:cNvCxnSpPr>
          <p:nvPr/>
        </p:nvCxnSpPr>
        <p:spPr>
          <a:xfrm>
            <a:off x="8618220" y="4986655"/>
            <a:ext cx="332105" cy="31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75197" y="982701"/>
            <a:ext cx="1006528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15388" y="986788"/>
            <a:ext cx="1174551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098665" y="2602865"/>
            <a:ext cx="3677285" cy="1172210"/>
            <a:chOff x="5325563" y="1802328"/>
            <a:chExt cx="2466750" cy="811388"/>
          </a:xfrm>
        </p:grpSpPr>
        <p:sp>
          <p:nvSpPr>
            <p:cNvPr id="83" name="流程图: 可选过程 82"/>
            <p:cNvSpPr/>
            <p:nvPr/>
          </p:nvSpPr>
          <p:spPr>
            <a:xfrm>
              <a:off x="5325563" y="1802328"/>
              <a:ext cx="2466750" cy="8113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b="1" dirty="0"/>
              </a:br>
              <a:br>
                <a:rPr lang="en-US" altLang="zh-CN" b="1" dirty="0"/>
              </a:br>
              <a:r>
                <a:rPr lang="en-US" altLang="zh-CN" b="1" dirty="0"/>
                <a:t>Step 3: </a:t>
              </a:r>
              <a:r>
                <a:rPr lang="en-US" altLang="zh-CN" b="1" dirty="0">
                  <a:sym typeface="+mn-ea"/>
                </a:rPr>
                <a:t>Fix Bugs</a:t>
              </a:r>
              <a:endParaRPr lang="en-US" altLang="zh-CN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5727107" y="1902947"/>
              <a:ext cx="733799" cy="23925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Soot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71086" y="1926090"/>
              <a:ext cx="629735" cy="216109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AST</a:t>
              </a:r>
              <a:endParaRPr lang="zh-CN" alt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950325" y="4488815"/>
            <a:ext cx="1726565" cy="1002030"/>
            <a:chOff x="5753216" y="3214821"/>
            <a:chExt cx="1349318" cy="693475"/>
          </a:xfrm>
        </p:grpSpPr>
        <p:sp>
          <p:nvSpPr>
            <p:cNvPr id="152" name="流程图: 可选过程 151"/>
            <p:cNvSpPr/>
            <p:nvPr/>
          </p:nvSpPr>
          <p:spPr>
            <a:xfrm>
              <a:off x="5753216" y="3214821"/>
              <a:ext cx="1349318" cy="693475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Propagate </a:t>
              </a:r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locking policy</a:t>
              </a:r>
              <a:endParaRPr lang="en-US" altLang="zh-CN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89507" y="3260461"/>
              <a:ext cx="690337" cy="2005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AST</a:t>
              </a:r>
              <a:endPara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1260" y="4504690"/>
            <a:ext cx="2346960" cy="963930"/>
            <a:chOff x="5986768" y="4336388"/>
            <a:chExt cx="2272632" cy="515219"/>
          </a:xfrm>
        </p:grpSpPr>
        <p:sp>
          <p:nvSpPr>
            <p:cNvPr id="145" name="流程图: 可选过程 144"/>
            <p:cNvSpPr/>
            <p:nvPr/>
          </p:nvSpPr>
          <p:spPr>
            <a:xfrm>
              <a:off x="5986768" y="4336388"/>
              <a:ext cx="2272632" cy="515219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Remove redundant locking</a:t>
              </a:r>
              <a:endParaRPr lang="en-US" altLang="zh-CN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301692" y="4360386"/>
              <a:ext cx="1737939" cy="178507"/>
              <a:chOff x="6285995" y="4333104"/>
              <a:chExt cx="1710990" cy="1784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285995" y="4333104"/>
                <a:ext cx="680642" cy="1784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217305" y="4337293"/>
                <a:ext cx="779680" cy="1723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AST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470025" y="4353560"/>
            <a:ext cx="3190240" cy="1591310"/>
            <a:chOff x="1482223" y="3429081"/>
            <a:chExt cx="1784501" cy="627351"/>
          </a:xfrm>
          <a:solidFill>
            <a:srgbClr val="E2F0D9"/>
          </a:solidFill>
        </p:grpSpPr>
        <p:sp>
          <p:nvSpPr>
            <p:cNvPr id="156" name="流程图: 可选过程 155"/>
            <p:cNvSpPr/>
            <p:nvPr/>
          </p:nvSpPr>
          <p:spPr>
            <a:xfrm>
              <a:off x="1482223" y="3429081"/>
              <a:ext cx="1784501" cy="627351"/>
            </a:xfrm>
            <a:prstGeom prst="flowChartAlternateProcess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r>
                <a:rPr lang="en-US" altLang="zh-CN" b="1" dirty="0">
                  <a:sym typeface="+mn-ea"/>
                </a:rPr>
                <a:t>Step 5: Test the Fixed Program</a:t>
              </a:r>
              <a:endParaRPr lang="en-US" altLang="zh-CN" b="1" dirty="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574372" y="3523566"/>
              <a:ext cx="1447743" cy="219197"/>
              <a:chOff x="1766208" y="4745028"/>
              <a:chExt cx="1447743" cy="219197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2668158" y="4763949"/>
                <a:ext cx="545793" cy="200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66208" y="4745028"/>
                <a:ext cx="766237" cy="219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Unicorn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>
          <a:xfrm>
            <a:off x="5757594" y="1420162"/>
            <a:ext cx="134110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3" idx="2"/>
          </p:cNvCxnSpPr>
          <p:nvPr/>
        </p:nvCxnSpPr>
        <p:spPr>
          <a:xfrm>
            <a:off x="8937649" y="3775132"/>
            <a:ext cx="0" cy="56765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652010" y="5113020"/>
            <a:ext cx="1440011" cy="317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lhr</dc:creator>
  <cp:lastModifiedBy>Re睿</cp:lastModifiedBy>
  <cp:revision>389</cp:revision>
  <dcterms:created xsi:type="dcterms:W3CDTF">2015-05-05T08:02:00Z</dcterms:created>
  <dcterms:modified xsi:type="dcterms:W3CDTF">2018-08-22T08:45:23Z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