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C3B0-91C4-4228-9149-98B1647C070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8740-103B-4EE7-A602-27EF61C7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Lab4 – 7-segment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2018/10/19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 Wen-Lin</a:t>
            </a:r>
          </a:p>
        </p:txBody>
      </p:sp>
    </p:spTree>
    <p:extLst>
      <p:ext uri="{BB962C8B-B14F-4D97-AF65-F5344CB8AC3E}">
        <p14:creationId xmlns:p14="http://schemas.microsoft.com/office/powerpoint/2010/main" val="251894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Lab4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一個七段顯示器的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所寫入的指令轉換為七段顯示器的顯示資訊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讀取時提供最新顯示資訊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每個三秒寫入一次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一個指令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(e.g. A)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./writer 1234567890abcdefABCDEFgggg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助教已完成部分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Reader – socket client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期望會拿到七段顯示器的顯示資訊，一個長度為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的陣列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Array[0]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段亮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(0), Array[1]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段亮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(0), …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將顯示資訊透過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./reader 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server_ip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[port]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device_path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&amp;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“&amp;”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代表背景執行，欲將其回到前景則輸入指令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fg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Seg.py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socket server</a:t>
            </a:r>
            <a:endParaRPr 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當作七段顯示器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所傳來之七段顯示器顯示資訊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03" y="3355450"/>
            <a:ext cx="2296834" cy="31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configuration with </a:t>
            </a:r>
            <a:r>
              <a:rPr lang="en-US" dirty="0" err="1" smtClean="0"/>
              <a:t>ip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Network interface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 link set eth0 up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add [</a:t>
            </a:r>
            <a:r>
              <a:rPr lang="en-US" dirty="0" err="1" smtClean="0"/>
              <a:t>ip</a:t>
            </a:r>
            <a:r>
              <a:rPr lang="en-US" dirty="0" smtClean="0"/>
              <a:t>]/24 dev eth0</a:t>
            </a:r>
          </a:p>
          <a:p>
            <a:r>
              <a:rPr lang="en-US" dirty="0" smtClean="0"/>
              <a:t>Set default route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 route add default via [</a:t>
            </a:r>
            <a:r>
              <a:rPr lang="en-US" dirty="0" err="1" smtClean="0"/>
              <a:t>gw_ip</a:t>
            </a:r>
            <a:r>
              <a:rPr lang="en-US" dirty="0" smtClean="0"/>
              <a:t>]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https://www.tecmint.com/ip-command-examples/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Seg.py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python2.7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python2.7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python-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seg.py</a:t>
            </a:r>
            <a:r>
              <a:rPr lang="zh-TW" altLang="en-US" dirty="0" smtClean="0"/>
              <a:t> </a:t>
            </a:r>
            <a:r>
              <a:rPr lang="en-US" altLang="zh-TW" dirty="0" smtClean="0"/>
              <a:t>[port]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Tftp</a:t>
            </a:r>
            <a:r>
              <a:rPr lang="en-US" dirty="0" smtClean="0"/>
              <a:t> on ZC702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file from remote </a:t>
            </a:r>
            <a:r>
              <a:rPr lang="en-US" dirty="0" err="1" smtClean="0"/>
              <a:t>tftp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tftp</a:t>
            </a:r>
            <a:r>
              <a:rPr lang="en-US" dirty="0" smtClean="0"/>
              <a:t> –g –r [filename] [</a:t>
            </a:r>
            <a:r>
              <a:rPr lang="en-US" dirty="0" err="1" smtClean="0"/>
              <a:t>server_ip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copy between kernel and user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copy_from_user</a:t>
            </a:r>
            <a:r>
              <a:rPr lang="en-US" dirty="0" smtClean="0"/>
              <a:t>(void* to, </a:t>
            </a:r>
            <a:r>
              <a:rPr lang="en-US" dirty="0" err="1" smtClean="0"/>
              <a:t>const</a:t>
            </a:r>
            <a:r>
              <a:rPr lang="en-US" dirty="0" smtClean="0"/>
              <a:t> void __user * from, unsigned long n)</a:t>
            </a:r>
          </a:p>
          <a:p>
            <a:pPr lvl="1"/>
            <a:r>
              <a:rPr lang="en-US" dirty="0" smtClean="0"/>
              <a:t>Copy a block of data from user space</a:t>
            </a:r>
          </a:p>
          <a:p>
            <a:r>
              <a:rPr lang="en-US" dirty="0" err="1" smtClean="0"/>
              <a:t>copy</a:t>
            </a:r>
            <a:r>
              <a:rPr lang="en-US" altLang="zh-TW" dirty="0" err="1" smtClean="0"/>
              <a:t>_to_user</a:t>
            </a:r>
            <a:r>
              <a:rPr lang="en-US" altLang="zh-TW" dirty="0" smtClean="0"/>
              <a:t>(void __user * to,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void * from, unsigned long n)</a:t>
            </a:r>
          </a:p>
          <a:p>
            <a:pPr lvl="1"/>
            <a:r>
              <a:rPr lang="en-US" dirty="0" smtClean="0"/>
              <a:t>Copy a block of data into user space</a:t>
            </a:r>
          </a:p>
        </p:txBody>
      </p:sp>
    </p:spTree>
    <p:extLst>
      <p:ext uri="{BB962C8B-B14F-4D97-AF65-F5344CB8AC3E}">
        <p14:creationId xmlns:p14="http://schemas.microsoft.com/office/powerpoint/2010/main" val="33498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option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“--</a:t>
            </a:r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static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when you compile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需要定義的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operation: read, write</a:t>
            </a:r>
            <a:endParaRPr 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SOP: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板子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insmod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mknod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VM: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seg.py [port(8888)]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板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./reader 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[port(8888)] 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device_path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&amp;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板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./writer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testcases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803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39" y="314877"/>
            <a:ext cx="2954571" cy="62608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200" b="1" dirty="0" smtClean="0"/>
              <a:t>static char map[16] = {</a:t>
            </a:r>
          </a:p>
          <a:p>
            <a:pPr marL="0" indent="0">
              <a:buNone/>
            </a:pPr>
            <a:r>
              <a:rPr lang="en-US" sz="6200" b="1" dirty="0" smtClean="0"/>
              <a:t>    0b1111110,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0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0b0110000,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1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0b1101101,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2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0b1111001,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3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0b0110011,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4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0b1011011,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5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0b1011111,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6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0b1110000,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7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0b1111111,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8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0b1111011,</a:t>
            </a:r>
            <a:r>
              <a:rPr lang="zh-TW" altLang="en-US" sz="6200" b="1" dirty="0" smtClean="0"/>
              <a:t> </a:t>
            </a:r>
            <a:r>
              <a:rPr lang="en-US" altLang="zh-TW" sz="6200" b="1" dirty="0" smtClean="0"/>
              <a:t>// 9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0b1110111, // </a:t>
            </a:r>
            <a:r>
              <a:rPr lang="en-US" sz="6200" b="1" dirty="0" err="1" smtClean="0"/>
              <a:t>A,a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0b0011111, // </a:t>
            </a:r>
            <a:r>
              <a:rPr lang="en-US" sz="6200" b="1" dirty="0" err="1" smtClean="0"/>
              <a:t>B,b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0b1001110, // </a:t>
            </a:r>
            <a:r>
              <a:rPr lang="en-US" sz="6200" b="1" dirty="0" err="1" smtClean="0"/>
              <a:t>C,c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0b0111101, // </a:t>
            </a:r>
            <a:r>
              <a:rPr lang="en-US" sz="6200" b="1" dirty="0" err="1" smtClean="0"/>
              <a:t>D,d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0b1001111, // </a:t>
            </a:r>
            <a:r>
              <a:rPr lang="en-US" sz="6200" b="1" dirty="0" err="1" smtClean="0"/>
              <a:t>E,e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    0b1000111  // </a:t>
            </a:r>
            <a:r>
              <a:rPr lang="en-US" sz="6200" b="1" dirty="0" err="1" smtClean="0"/>
              <a:t>F,f</a:t>
            </a:r>
            <a:endParaRPr lang="en-US" sz="6200" b="1" dirty="0" smtClean="0"/>
          </a:p>
          <a:p>
            <a:pPr marL="0" indent="0">
              <a:buNone/>
            </a:pPr>
            <a:r>
              <a:rPr lang="en-US" sz="6200" b="1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9179" y="29419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七段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示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顯示資訊表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64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Lab4 – 7-segment driver</vt:lpstr>
      <vt:lpstr>Lab4 Requirements</vt:lpstr>
      <vt:lpstr>助教已完成部分</vt:lpstr>
      <vt:lpstr>Network configuration with ip tool</vt:lpstr>
      <vt:lpstr>Run Seg.py</vt:lpstr>
      <vt:lpstr>Tftp on ZC702</vt:lpstr>
      <vt:lpstr>Data copy between kernel and user space</vt:lpstr>
      <vt:lpstr>Hints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– 7-segment driver</dc:title>
  <dc:creator>Windows User</dc:creator>
  <cp:lastModifiedBy>Windows User</cp:lastModifiedBy>
  <cp:revision>28</cp:revision>
  <dcterms:created xsi:type="dcterms:W3CDTF">2018-10-18T16:53:16Z</dcterms:created>
  <dcterms:modified xsi:type="dcterms:W3CDTF">2018-10-19T01:01:41Z</dcterms:modified>
</cp:coreProperties>
</file>