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44941-9426-4B12-B3B2-F310EBE78256}" v="309" dt="2020-04-15T18:00:29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71944941-9426-4B12-B3B2-F310EBE78256}"/>
    <pc:docChg chg="undo custSel addSld modSld">
      <pc:chgData name="Peter Fison" userId="414d6edd842eada8" providerId="LiveId" clId="{71944941-9426-4B12-B3B2-F310EBE78256}" dt="2020-04-15T18:00:57.645" v="975" actId="1076"/>
      <pc:docMkLst>
        <pc:docMk/>
      </pc:docMkLst>
      <pc:sldChg chg="addSp delSp modSp">
        <pc:chgData name="Peter Fison" userId="414d6edd842eada8" providerId="LiveId" clId="{71944941-9426-4B12-B3B2-F310EBE78256}" dt="2020-04-15T18:00:57.645" v="975" actId="1076"/>
        <pc:sldMkLst>
          <pc:docMk/>
          <pc:sldMk cId="1205925323" sldId="256"/>
        </pc:sldMkLst>
        <pc:spChg chg="del">
          <ac:chgData name="Peter Fison" userId="414d6edd842eada8" providerId="LiveId" clId="{71944941-9426-4B12-B3B2-F310EBE78256}" dt="2020-04-15T03:43:59.675" v="0"/>
          <ac:spMkLst>
            <pc:docMk/>
            <pc:sldMk cId="1205925323" sldId="256"/>
            <ac:spMk id="2" creationId="{BCE8E904-5A08-4C4A-AC56-065EE61B2E00}"/>
          </ac:spMkLst>
        </pc:spChg>
        <pc:spChg chg="del">
          <ac:chgData name="Peter Fison" userId="414d6edd842eada8" providerId="LiveId" clId="{71944941-9426-4B12-B3B2-F310EBE78256}" dt="2020-04-15T03:43:59.675" v="0"/>
          <ac:spMkLst>
            <pc:docMk/>
            <pc:sldMk cId="1205925323" sldId="256"/>
            <ac:spMk id="3" creationId="{39A896F5-8A78-4FED-833E-0C626E2A9B96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6" creationId="{75747EB6-2024-472E-9986-900D99ED4CD6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8" creationId="{0561D265-57A4-4BC2-8203-B1EAF205B533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10" creationId="{8F5CF08D-94ED-4864-AD2B-02A13ABA04D6}"/>
          </ac:spMkLst>
        </pc:spChg>
        <pc:spChg chg="mod">
          <ac:chgData name="Peter Fison" userId="414d6edd842eada8" providerId="LiveId" clId="{71944941-9426-4B12-B3B2-F310EBE78256}" dt="2020-04-15T17:56:09.163" v="915" actId="688"/>
          <ac:spMkLst>
            <pc:docMk/>
            <pc:sldMk cId="1205925323" sldId="256"/>
            <ac:spMk id="11" creationId="{A8A70FCC-D9EA-44F2-B7AA-52085D0FA5ED}"/>
          </ac:spMkLst>
        </pc:spChg>
        <pc:spChg chg="del mod">
          <ac:chgData name="Peter Fison" userId="414d6edd842eada8" providerId="LiveId" clId="{71944941-9426-4B12-B3B2-F310EBE78256}" dt="2020-04-15T17:55:51.279" v="910" actId="21"/>
          <ac:spMkLst>
            <pc:docMk/>
            <pc:sldMk cId="1205925323" sldId="256"/>
            <ac:spMk id="12" creationId="{10D413B7-6A68-4F10-A0A4-A94947FE09FA}"/>
          </ac:spMkLst>
        </pc:spChg>
        <pc:spChg chg="mod">
          <ac:chgData name="Peter Fison" userId="414d6edd842eada8" providerId="LiveId" clId="{71944941-9426-4B12-B3B2-F310EBE78256}" dt="2020-04-15T17:56:15.643" v="917" actId="688"/>
          <ac:spMkLst>
            <pc:docMk/>
            <pc:sldMk cId="1205925323" sldId="256"/>
            <ac:spMk id="13" creationId="{C21C1768-8CCF-4070-98A9-7EEF91A2D7B2}"/>
          </ac:spMkLst>
        </pc:spChg>
        <pc:spChg chg="del mod">
          <ac:chgData name="Peter Fison" userId="414d6edd842eada8" providerId="LiveId" clId="{71944941-9426-4B12-B3B2-F310EBE78256}" dt="2020-04-15T17:56:30.103" v="921" actId="21"/>
          <ac:spMkLst>
            <pc:docMk/>
            <pc:sldMk cId="1205925323" sldId="256"/>
            <ac:spMk id="14" creationId="{F9112DA6-21D7-4512-B2BB-FBE45425C7BD}"/>
          </ac:spMkLst>
        </pc:spChg>
        <pc:spChg chg="mod">
          <ac:chgData name="Peter Fison" userId="414d6edd842eada8" providerId="LiveId" clId="{71944941-9426-4B12-B3B2-F310EBE78256}" dt="2020-04-15T17:59:04.635" v="955" actId="1076"/>
          <ac:spMkLst>
            <pc:docMk/>
            <pc:sldMk cId="1205925323" sldId="256"/>
            <ac:spMk id="15" creationId="{9F371844-CB04-405D-BF5D-C32ED37929C6}"/>
          </ac:spMkLst>
        </pc:spChg>
        <pc:spChg chg="mod">
          <ac:chgData name="Peter Fison" userId="414d6edd842eada8" providerId="LiveId" clId="{71944941-9426-4B12-B3B2-F310EBE78256}" dt="2020-04-15T17:58:01.672" v="937" actId="1076"/>
          <ac:spMkLst>
            <pc:docMk/>
            <pc:sldMk cId="1205925323" sldId="256"/>
            <ac:spMk id="16" creationId="{9CEBCE35-C47A-4486-A53B-8D1932575D03}"/>
          </ac:spMkLst>
        </pc:spChg>
        <pc:spChg chg="del">
          <ac:chgData name="Peter Fison" userId="414d6edd842eada8" providerId="LiveId" clId="{71944941-9426-4B12-B3B2-F310EBE78256}" dt="2020-04-15T17:59:15.630" v="957" actId="478"/>
          <ac:spMkLst>
            <pc:docMk/>
            <pc:sldMk cId="1205925323" sldId="256"/>
            <ac:spMk id="17" creationId="{37B16632-4273-4433-B4FF-48F5077E5B72}"/>
          </ac:spMkLst>
        </pc:spChg>
        <pc:spChg chg="mod">
          <ac:chgData name="Peter Fison" userId="414d6edd842eada8" providerId="LiveId" clId="{71944941-9426-4B12-B3B2-F310EBE78256}" dt="2020-04-15T17:59:34.359" v="960" actId="1076"/>
          <ac:spMkLst>
            <pc:docMk/>
            <pc:sldMk cId="1205925323" sldId="256"/>
            <ac:spMk id="18" creationId="{62F341C0-3D9B-4E1B-B1B4-E1BFDC59B215}"/>
          </ac:spMkLst>
        </pc:spChg>
        <pc:spChg chg="del">
          <ac:chgData name="Peter Fison" userId="414d6edd842eada8" providerId="LiveId" clId="{71944941-9426-4B12-B3B2-F310EBE78256}" dt="2020-04-15T17:59:47.176" v="963" actId="478"/>
          <ac:spMkLst>
            <pc:docMk/>
            <pc:sldMk cId="1205925323" sldId="256"/>
            <ac:spMk id="19" creationId="{D296871F-494A-46E6-96A0-68098B8373C6}"/>
          </ac:spMkLst>
        </pc:spChg>
        <pc:spChg chg="mod">
          <ac:chgData name="Peter Fison" userId="414d6edd842eada8" providerId="LiveId" clId="{71944941-9426-4B12-B3B2-F310EBE78256}" dt="2020-04-15T18:00:09.126" v="966" actId="1076"/>
          <ac:spMkLst>
            <pc:docMk/>
            <pc:sldMk cId="1205925323" sldId="256"/>
            <ac:spMk id="20" creationId="{6B09020B-5562-4928-B734-E50C63BC3FB1}"/>
          </ac:spMkLst>
        </pc:spChg>
        <pc:spChg chg="del">
          <ac:chgData name="Peter Fison" userId="414d6edd842eada8" providerId="LiveId" clId="{71944941-9426-4B12-B3B2-F310EBE78256}" dt="2020-04-15T17:59:49.676" v="964" actId="478"/>
          <ac:spMkLst>
            <pc:docMk/>
            <pc:sldMk cId="1205925323" sldId="256"/>
            <ac:spMk id="21" creationId="{6ACC4D89-1B7B-4C35-9D98-261DA2F4420B}"/>
          </ac:spMkLst>
        </pc:spChg>
        <pc:spChg chg="mod">
          <ac:chgData name="Peter Fison" userId="414d6edd842eada8" providerId="LiveId" clId="{71944941-9426-4B12-B3B2-F310EBE78256}" dt="2020-04-15T18:00:36.313" v="972" actId="1076"/>
          <ac:spMkLst>
            <pc:docMk/>
            <pc:sldMk cId="1205925323" sldId="256"/>
            <ac:spMk id="22" creationId="{17EC76BC-3FE7-485F-9288-566DF7402132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3" creationId="{5FD32750-BE64-4802-9557-260DE14BE3D2}"/>
          </ac:spMkLst>
        </pc:spChg>
        <pc:spChg chg="add del mod">
          <ac:chgData name="Peter Fison" userId="414d6edd842eada8" providerId="LiveId" clId="{71944941-9426-4B12-B3B2-F310EBE78256}" dt="2020-04-15T17:53:37.725" v="886" actId="478"/>
          <ac:spMkLst>
            <pc:docMk/>
            <pc:sldMk cId="1205925323" sldId="256"/>
            <ac:spMk id="24" creationId="{FA294F62-02C8-439C-B11D-D03392C912A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5" creationId="{AE01CA6D-FC63-46A8-8F95-DF8FD242E6AC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6" creationId="{5271FE02-6935-4C0C-841D-6FF434F6471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3" creationId="{22C7828A-9848-4470-B32C-3A107E02A1ED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6" creationId="{09746C9D-105A-4D1B-B592-A6EAA41815DA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7" creationId="{E4D6EFC0-DA7F-40F7-A5CB-AB4302E08CC9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8" creationId="{63266F47-48DD-4D49-A046-0E06B852FE74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46" creationId="{72216265-C6A8-4008-8DF5-60AF703425B7}"/>
          </ac:spMkLst>
        </pc:spChg>
        <pc:spChg chg="add del mod">
          <ac:chgData name="Peter Fison" userId="414d6edd842eada8" providerId="LiveId" clId="{71944941-9426-4B12-B3B2-F310EBE78256}" dt="2020-04-15T17:57:20.326" v="930" actId="478"/>
          <ac:spMkLst>
            <pc:docMk/>
            <pc:sldMk cId="1205925323" sldId="256"/>
            <ac:spMk id="48" creationId="{AF4D7A35-492B-4D1F-993D-0F610BD94403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49" creationId="{9107D90D-43EC-4A6A-837D-97152F359864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51" creationId="{D6E0F3AE-5246-4730-8F69-742DEFE4274E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54" creationId="{227ACDDD-C8A9-4498-A00C-FE76E4C1DB58}"/>
          </ac:spMkLst>
        </pc:spChg>
        <pc:spChg chg="add del mod">
          <ac:chgData name="Peter Fison" userId="414d6edd842eada8" providerId="LiveId" clId="{71944941-9426-4B12-B3B2-F310EBE78256}" dt="2020-04-15T17:57:17.487" v="929" actId="478"/>
          <ac:spMkLst>
            <pc:docMk/>
            <pc:sldMk cId="1205925323" sldId="256"/>
            <ac:spMk id="56" creationId="{831BAB53-C45C-490D-9478-4971649EFD1D}"/>
          </ac:spMkLst>
        </pc:spChg>
        <pc:spChg chg="add del mod">
          <ac:chgData name="Peter Fison" userId="414d6edd842eada8" providerId="LiveId" clId="{71944941-9426-4B12-B3B2-F310EBE78256}" dt="2020-04-15T17:59:37.482" v="961" actId="478"/>
          <ac:spMkLst>
            <pc:docMk/>
            <pc:sldMk cId="1205925323" sldId="256"/>
            <ac:spMk id="57" creationId="{E3ACD870-0F6D-4494-9C8D-52D89A9BBCC3}"/>
          </ac:spMkLst>
        </pc:spChg>
        <pc:spChg chg="add del mod">
          <ac:chgData name="Peter Fison" userId="414d6edd842eada8" providerId="LiveId" clId="{71944941-9426-4B12-B3B2-F310EBE78256}" dt="2020-04-15T17:59:52.720" v="965" actId="478"/>
          <ac:spMkLst>
            <pc:docMk/>
            <pc:sldMk cId="1205925323" sldId="256"/>
            <ac:spMk id="58" creationId="{7BFEC64B-4A7B-49D1-91A9-D5EF1FB98109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59" creationId="{7C9C3368-C494-433E-9C64-7E8AF070BC36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0" creationId="{526838C1-2168-4AB3-A1B5-C6BB819B0E9B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1" creationId="{02482433-F42E-4433-B5E9-309069995CFC}"/>
          </ac:spMkLst>
        </pc:spChg>
        <pc:spChg chg="add mod">
          <ac:chgData name="Peter Fison" userId="414d6edd842eada8" providerId="LiveId" clId="{71944941-9426-4B12-B3B2-F310EBE78256}" dt="2020-04-15T17:55:21.114" v="908" actId="1076"/>
          <ac:spMkLst>
            <pc:docMk/>
            <pc:sldMk cId="1205925323" sldId="256"/>
            <ac:spMk id="62" creationId="{0BE17DA9-28CF-482C-9AF7-16C95482683C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3" creationId="{E7FC6E65-B1A8-4FAA-BEB2-8954E1421652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4" creationId="{3FC91238-53E7-4413-A6CE-A81B20A8E700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5" creationId="{6F771E5C-E35B-4AFB-BA21-08A02E01CD95}"/>
          </ac:spMkLst>
        </pc:spChg>
        <pc:spChg chg="add mod">
          <ac:chgData name="Peter Fison" userId="414d6edd842eada8" providerId="LiveId" clId="{71944941-9426-4B12-B3B2-F310EBE78256}" dt="2020-04-15T18:00:57.645" v="975" actId="1076"/>
          <ac:spMkLst>
            <pc:docMk/>
            <pc:sldMk cId="1205925323" sldId="256"/>
            <ac:spMk id="66" creationId="{365729EA-B5F3-487C-B967-58B9CC07863E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67" creationId="{F0D328A5-0888-4530-918A-C7F8F30030E3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68" creationId="{F49455F5-E622-47BC-9A7F-F802963DD9A1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0" creationId="{B17E224C-D9DD-469F-88B1-74C7C95A5367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2" creationId="{69333C41-3EB9-4E92-BA5E-C0BA39F4FAB1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3" creationId="{2EBEC53D-4C99-42A1-BCEA-5C317E240E43}"/>
          </ac:spMkLst>
        </pc:spChg>
        <pc:spChg chg="add mod or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7" creationId="{5659C0D8-8F08-4879-84CD-E146AB000B6B}"/>
          </ac:spMkLst>
        </pc:spChg>
        <pc:spChg chg="add mod or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8" creationId="{238730A9-CA69-4353-9ADB-CB17A04F48D7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0" creationId="{773E9B1C-F404-4CB3-958F-B3A3EC5021F3}"/>
          </ac:spMkLst>
        </pc:spChg>
        <pc:spChg chg="add del">
          <ac:chgData name="Peter Fison" userId="414d6edd842eada8" providerId="LiveId" clId="{71944941-9426-4B12-B3B2-F310EBE78256}" dt="2020-04-15T17:59:06.567" v="956" actId="478"/>
          <ac:spMkLst>
            <pc:docMk/>
            <pc:sldMk cId="1205925323" sldId="256"/>
            <ac:spMk id="81" creationId="{F588D7E5-75DE-46A7-9151-47684E72135F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2" creationId="{750D1A81-37E3-4DD8-A86D-E62B3493C0E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3" creationId="{74356374-5582-4F80-830C-0B380B951E43}"/>
          </ac:spMkLst>
        </pc:spChg>
        <pc:grpChg chg="add del mod">
          <ac:chgData name="Peter Fison" userId="414d6edd842eada8" providerId="LiveId" clId="{71944941-9426-4B12-B3B2-F310EBE78256}" dt="2020-04-15T18:00:50.914" v="974" actId="1076"/>
          <ac:grpSpMkLst>
            <pc:docMk/>
            <pc:sldMk cId="1205925323" sldId="256"/>
            <ac:grpSpMk id="5" creationId="{D61A972A-AB6D-4686-AEF6-90EEC3F60873}"/>
          </ac:grpSpMkLst>
        </pc:grpChg>
        <pc:graphicFrameChg chg="add del mod">
          <ac:chgData name="Peter Fison" userId="414d6edd842eada8" providerId="LiveId" clId="{71944941-9426-4B12-B3B2-F310EBE78256}" dt="2020-04-15T03:48:16.683" v="236" actId="18245"/>
          <ac:graphicFrameMkLst>
            <pc:docMk/>
            <pc:sldMk cId="1205925323" sldId="256"/>
            <ac:graphicFrameMk id="4" creationId="{9D8A0843-F071-45AC-BA31-39451FFE960F}"/>
          </ac:graphicFrameMkLst>
        </pc:graphicFrame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28" creationId="{83BCB3DB-8320-4271-81A3-BC62A3C0778F}"/>
          </ac:picMkLst>
        </pc:picChg>
        <pc:picChg chg="add mod or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30" creationId="{65088F99-F771-4FB0-9D40-EBB614DF3960}"/>
          </ac:picMkLst>
        </pc:picChg>
        <pc:picChg chg="add del mod">
          <ac:chgData name="Peter Fison" userId="414d6edd842eada8" providerId="LiveId" clId="{71944941-9426-4B12-B3B2-F310EBE78256}" dt="2020-04-15T17:53:39.833" v="887" actId="478"/>
          <ac:picMkLst>
            <pc:docMk/>
            <pc:sldMk cId="1205925323" sldId="256"/>
            <ac:picMk id="32" creationId="{8806376E-3EF5-4528-AE1D-7E8889F4DE14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35" creationId="{DAFB0DA6-13BF-4E9E-86A3-10BE7EA61BAC}"/>
          </ac:picMkLst>
        </pc:picChg>
        <pc:picChg chg="add del mod">
          <ac:chgData name="Peter Fison" userId="414d6edd842eada8" providerId="LiveId" clId="{71944941-9426-4B12-B3B2-F310EBE78256}" dt="2020-04-15T17:52:48.788" v="880" actId="478"/>
          <ac:picMkLst>
            <pc:docMk/>
            <pc:sldMk cId="1205925323" sldId="256"/>
            <ac:picMk id="39" creationId="{59E06785-B819-4AF8-A2A6-77A3DC5EE5D3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0" creationId="{710B187B-AFB5-42AC-8DB2-D203CC0FBC0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1" creationId="{A6AA7E9E-6F10-4FA3-82A5-F4CC8EE53473}"/>
          </ac:picMkLst>
        </pc:picChg>
        <pc:picChg chg="add del mod">
          <ac:chgData name="Peter Fison" userId="414d6edd842eada8" providerId="LiveId" clId="{71944941-9426-4B12-B3B2-F310EBE78256}" dt="2020-04-15T04:03:13.397" v="357" actId="478"/>
          <ac:picMkLst>
            <pc:docMk/>
            <pc:sldMk cId="1205925323" sldId="256"/>
            <ac:picMk id="42" creationId="{1CBA8A8F-1594-4E7B-BE6B-D7C75D76365B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3" creationId="{C51EC2AF-D898-42BF-8C2A-1A21A6B1EF3C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4" creationId="{EE72F607-F9CF-45A9-B4CE-542FE15FD8A8}"/>
          </ac:picMkLst>
        </pc:picChg>
        <pc:picChg chg="add del mod">
          <ac:chgData name="Peter Fison" userId="414d6edd842eada8" providerId="LiveId" clId="{71944941-9426-4B12-B3B2-F310EBE78256}" dt="2020-04-15T04:03:14.538" v="358" actId="478"/>
          <ac:picMkLst>
            <pc:docMk/>
            <pc:sldMk cId="1205925323" sldId="256"/>
            <ac:picMk id="45" creationId="{839FF89D-15B6-49A9-B91E-CA773E382C3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7" creationId="{EC411FA6-A5E5-4A6D-A804-1B8CD7F084E1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0" creationId="{AC5EE0D8-5E6A-4706-ACCC-C73544655224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2" creationId="{FE381B05-6DC4-4C46-8793-A82D741A26D9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3" creationId="{3AF287B9-4874-4AA7-B710-27AC32B964EA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5" creationId="{ECDFD080-C960-4334-8A4D-22B9B4E92C8D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69" creationId="{71229C3E-5DCA-4CEC-9283-38BC13D11321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1" creationId="{1FA38C7A-F28C-4319-896B-B3F8136E8226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4" creationId="{665BA115-07FF-47ED-BF31-46471DD37D2E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5" creationId="{1E013917-EB25-4998-82F8-E1AD7229364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6" creationId="{5ED9E681-5C04-4ED9-9DFD-EFFE7B8579FF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9" creationId="{21F9830E-00EB-415B-A0C9-C1A177F5689C}"/>
          </ac:picMkLst>
        </pc:picChg>
      </pc:sldChg>
      <pc:sldChg chg="addSp delSp modSp add">
        <pc:chgData name="Peter Fison" userId="414d6edd842eada8" providerId="LiveId" clId="{71944941-9426-4B12-B3B2-F310EBE78256}" dt="2020-04-15T07:54:25.106" v="879" actId="108"/>
        <pc:sldMkLst>
          <pc:docMk/>
          <pc:sldMk cId="2789593357" sldId="257"/>
        </pc:sldMkLst>
        <pc:spChg chg="add del mod">
          <ac:chgData name="Peter Fison" userId="414d6edd842eada8" providerId="LiveId" clId="{71944941-9426-4B12-B3B2-F310EBE78256}" dt="2020-04-15T07:54:25.106" v="879" actId="108"/>
          <ac:spMkLst>
            <pc:docMk/>
            <pc:sldMk cId="2789593357" sldId="257"/>
            <ac:spMk id="2" creationId="{41C53197-6B57-4590-A819-8D6307F1F974}"/>
          </ac:spMkLst>
        </pc:spChg>
        <pc:graphicFrameChg chg="add del mod">
          <ac:chgData name="Peter Fison" userId="414d6edd842eada8" providerId="LiveId" clId="{71944941-9426-4B12-B3B2-F310EBE78256}" dt="2020-04-15T07:50:36.559" v="841" actId="11529"/>
          <ac:graphicFrameMkLst>
            <pc:docMk/>
            <pc:sldMk cId="2789593357" sldId="257"/>
            <ac:graphicFrameMk id="3" creationId="{C7B969AD-E2A1-43FF-99D2-DD70F1CBC88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2360-588F-4300-A3D0-64F8E127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245E-5FA8-4A72-92A9-72A701E3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107-B0D7-4022-9482-415C534E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B34B-D720-4B66-BB10-1E6D93EF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567-070E-4BCD-9BEA-B120C1C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8919-1974-4BC6-A090-AA17915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8FBA7-2FAF-4853-BB00-45702E2B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91DC-7969-472E-9159-8B9D5F78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CECF-48FF-4DE8-80B9-E2DE665C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806-7E4E-4178-B9B7-A380D81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C9EA5-936F-467C-8BCA-0FC5721DF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CED0-E139-40D0-84A1-A26FC2AE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E3C1-47DE-479C-A5B7-DDEC39C1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DE49-3CB6-4DD5-8C41-DACB2D5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01C7-3326-499E-BE00-9FEBC7DF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4F5-69D6-4F9A-8DA6-1B60615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2167-F026-4A1D-B986-231DA4FE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2DDD-5D36-4E57-A24E-8D4113D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31CA-DB65-40F9-8AA9-6CA657B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2182-6A3E-4AC4-BC87-CB3F804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D99-810B-4DF8-9A98-3EDB2A4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667B-1B15-4270-A940-4ACA6271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30A5-7BF2-4EF6-976E-27D781EB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74F0-30CD-44A0-A9A9-69FC6E0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9108-9C1C-4516-A2A4-FB01016D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424-2F8C-4941-A6B4-4E0AE9A8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4841-55C7-4E64-BCF3-930ABD241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D306-B6B8-475F-89AA-9D6F5FB6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9AC9-CF40-441F-B7C6-EF9528E9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CA66-7187-43BF-9A4F-634CBA6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A144-4566-4A83-9F43-F0AD2352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99F1-BA93-45C2-98FD-1D59D19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CB29-36BA-4437-8A40-8A0167FD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DC338-6FC4-413D-9783-0DFFC86F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F734-CEED-4105-B295-89667CD1C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1133-065F-4532-9334-FA12180F8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CD397-0CBB-4146-B5EE-272E2B2C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CA585-50AC-4A12-8F00-E186771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FCC8A-DA36-41BE-969B-1D10B21B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8FBE-269A-4FEA-8C57-F682957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D5D1-6323-450D-9806-7C69D4D2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8A66-FC93-4F21-B5EC-1DADC9D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F153D-0AB2-48D1-A49C-9AF25475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8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CE66-4BEB-4A0A-87AB-5F2ED9B7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2A207-B1D5-48AC-B8D3-81921202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5B3B8-303C-44DB-A2BA-ACC6DA7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5BE4-0F60-4289-8629-695C1907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6CB7-7C94-448C-B723-8D2CB5C3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A1230-20D5-4408-B2DA-42E4EB4E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BB603-8FE9-4C3C-B880-B26F6065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3980-9237-4156-9FA9-F9602234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FE5-45AD-4DC8-8AEF-C06D866F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767F-35F9-4669-ABB8-2F2E3B1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16A3B-B5E3-46B2-9B2D-B513D8AB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B4A3-1881-4FA9-9EC0-E3DDD72E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A16D-11CD-4A9C-8E6A-27BB6796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5B3B-E53C-4A00-B19D-32092BF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D749-2907-47EE-A905-2A89D7E9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C4F5E-21A2-4454-BEAF-00223040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7084-793A-404B-BB7E-A9F3FA6A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6D79-647D-4C44-8674-767A400B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9E90-6633-4EDD-BEB0-A0997E7868B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E5A2-D336-4669-B8DE-C40BFC8D8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4488-109A-46FD-84F5-1D64EE8F4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38730A9-CA69-4353-9ADB-CB17A04F48D7}"/>
              </a:ext>
            </a:extLst>
          </p:cNvPr>
          <p:cNvSpPr/>
          <p:nvPr/>
        </p:nvSpPr>
        <p:spPr>
          <a:xfrm>
            <a:off x="5073492" y="4393846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5: Runner confirms Pickup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659C0D8-8F08-4879-84CD-E146AB000B6B}"/>
              </a:ext>
            </a:extLst>
          </p:cNvPr>
          <p:cNvSpPr/>
          <p:nvPr/>
        </p:nvSpPr>
        <p:spPr>
          <a:xfrm>
            <a:off x="5096155" y="2156043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4: </a:t>
            </a:r>
            <a:r>
              <a:rPr lang="en-GB" sz="1400" kern="1200" dirty="0" err="1"/>
              <a:t>Offerer</a:t>
            </a:r>
            <a:r>
              <a:rPr lang="en-GB" sz="1400" kern="1200" dirty="0"/>
              <a:t> confirms  Pickup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A972A-AB6D-4686-AEF6-90EEC3F60873}"/>
              </a:ext>
            </a:extLst>
          </p:cNvPr>
          <p:cNvGrpSpPr/>
          <p:nvPr/>
        </p:nvGrpSpPr>
        <p:grpSpPr>
          <a:xfrm>
            <a:off x="1204955" y="2113415"/>
            <a:ext cx="10693040" cy="3232907"/>
            <a:chOff x="502162" y="2123342"/>
            <a:chExt cx="10693040" cy="323290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5747EB6-2024-472E-9986-900D99ED4CD6}"/>
                </a:ext>
              </a:extLst>
            </p:cNvPr>
            <p:cNvSpPr/>
            <p:nvPr/>
          </p:nvSpPr>
          <p:spPr>
            <a:xfrm>
              <a:off x="502162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1: New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3B96E3-343F-4312-98D5-EEDAF0D15903}"/>
                </a:ext>
              </a:extLst>
            </p:cNvPr>
            <p:cNvSpPr/>
            <p:nvPr/>
          </p:nvSpPr>
          <p:spPr>
            <a:xfrm>
              <a:off x="1513540" y="3314989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61D265-57A4-4BC2-8203-B1EAF205B533}"/>
                </a:ext>
              </a:extLst>
            </p:cNvPr>
            <p:cNvSpPr/>
            <p:nvPr/>
          </p:nvSpPr>
          <p:spPr>
            <a:xfrm>
              <a:off x="1789371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2: Matched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BBD5BA-0911-444A-B73C-19FB89ADF3B2}"/>
                </a:ext>
              </a:extLst>
            </p:cNvPr>
            <p:cNvSpPr/>
            <p:nvPr/>
          </p:nvSpPr>
          <p:spPr>
            <a:xfrm>
              <a:off x="2800749" y="3314989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5CF08D-94ED-4864-AD2B-02A13ABA04D6}"/>
                </a:ext>
              </a:extLst>
            </p:cNvPr>
            <p:cNvSpPr/>
            <p:nvPr/>
          </p:nvSpPr>
          <p:spPr>
            <a:xfrm>
              <a:off x="3076579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3: Runner selected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A70FCC-D9EA-44F2-B7AA-52085D0FA5ED}"/>
                </a:ext>
              </a:extLst>
            </p:cNvPr>
            <p:cNvSpPr/>
            <p:nvPr/>
          </p:nvSpPr>
          <p:spPr>
            <a:xfrm rot="19423320">
              <a:off x="4083543" y="2818324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1C1768-8CCF-4070-98A9-7EEF91A2D7B2}"/>
                </a:ext>
              </a:extLst>
            </p:cNvPr>
            <p:cNvSpPr/>
            <p:nvPr/>
          </p:nvSpPr>
          <p:spPr>
            <a:xfrm rot="2350364">
              <a:off x="4083543" y="3935686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371844-CB04-405D-BF5D-C32ED37929C6}"/>
                </a:ext>
              </a:extLst>
            </p:cNvPr>
            <p:cNvSpPr/>
            <p:nvPr/>
          </p:nvSpPr>
          <p:spPr>
            <a:xfrm rot="19676876">
              <a:off x="5548864" y="4124320"/>
              <a:ext cx="510356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EBCE35-C47A-4486-A53B-8D1932575D03}"/>
                </a:ext>
              </a:extLst>
            </p:cNvPr>
            <p:cNvSpPr/>
            <p:nvPr/>
          </p:nvSpPr>
          <p:spPr>
            <a:xfrm>
              <a:off x="6292484" y="3020339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6: Pickup confirmed x2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341C0-3D9B-4E1B-B1B4-E1BFDC59B215}"/>
                </a:ext>
              </a:extLst>
            </p:cNvPr>
            <p:cNvSpPr/>
            <p:nvPr/>
          </p:nvSpPr>
          <p:spPr>
            <a:xfrm>
              <a:off x="7794282" y="2123342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7: Requester confirms Dropoff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09020B-5562-4928-B734-E50C63BC3FB1}"/>
                </a:ext>
              </a:extLst>
            </p:cNvPr>
            <p:cNvSpPr/>
            <p:nvPr/>
          </p:nvSpPr>
          <p:spPr>
            <a:xfrm>
              <a:off x="7835346" y="4403773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8: Runner confirms Dropoff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EC76BC-3FE7-485F-9288-566DF7402132}"/>
                </a:ext>
              </a:extLst>
            </p:cNvPr>
            <p:cNvSpPr/>
            <p:nvPr/>
          </p:nvSpPr>
          <p:spPr>
            <a:xfrm>
              <a:off x="10275768" y="2982435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9: All Complete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D32750-BE64-4802-9557-260DE14BE3D2}"/>
              </a:ext>
            </a:extLst>
          </p:cNvPr>
          <p:cNvSpPr/>
          <p:nvPr/>
        </p:nvSpPr>
        <p:spPr>
          <a:xfrm rot="5400000">
            <a:off x="1572245" y="2608006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01CA6D-FC63-46A8-8F95-DF8FD242E6AC}"/>
              </a:ext>
            </a:extLst>
          </p:cNvPr>
          <p:cNvSpPr/>
          <p:nvPr/>
        </p:nvSpPr>
        <p:spPr>
          <a:xfrm>
            <a:off x="1204955" y="4280426"/>
            <a:ext cx="919434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Request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71FE02-6935-4C0C-841D-6FF434F64710}"/>
              </a:ext>
            </a:extLst>
          </p:cNvPr>
          <p:cNvSpPr/>
          <p:nvPr/>
        </p:nvSpPr>
        <p:spPr>
          <a:xfrm rot="16200000">
            <a:off x="1572246" y="3979398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28" name="Graphic 27" descr="Woman with cane">
            <a:extLst>
              <a:ext uri="{FF2B5EF4-FFF2-40B4-BE49-F238E27FC236}">
                <a16:creationId xmlns:a16="http://schemas.microsoft.com/office/drawing/2014/main" id="{83BCB3DB-8320-4271-81A3-BC62A3C0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166" y="4587092"/>
            <a:ext cx="914400" cy="91440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2C7828A-9848-4470-B32C-3A107E02A1ED}"/>
              </a:ext>
            </a:extLst>
          </p:cNvPr>
          <p:cNvSpPr/>
          <p:nvPr/>
        </p:nvSpPr>
        <p:spPr>
          <a:xfrm>
            <a:off x="3838982" y="2012063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</a:t>
            </a:r>
          </a:p>
        </p:txBody>
      </p:sp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DAFB0DA6-13BF-4E9E-86A3-10BE7EA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439" y="1181211"/>
            <a:ext cx="914400" cy="9144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746C9D-105A-4D1B-B592-A6EAA41815DA}"/>
              </a:ext>
            </a:extLst>
          </p:cNvPr>
          <p:cNvSpPr/>
          <p:nvPr/>
        </p:nvSpPr>
        <p:spPr>
          <a:xfrm rot="5400000">
            <a:off x="2859455" y="260800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4D6EFC0-DA7F-40F7-A5CB-AB4302E08CC9}"/>
              </a:ext>
            </a:extLst>
          </p:cNvPr>
          <p:cNvSpPr/>
          <p:nvPr/>
        </p:nvSpPr>
        <p:spPr>
          <a:xfrm>
            <a:off x="3838982" y="4228404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/>
              <a:t>Volunteer</a:t>
            </a:r>
          </a:p>
        </p:txBody>
      </p:sp>
      <p:pic>
        <p:nvPicPr>
          <p:cNvPr id="30" name="Graphic 29" descr="Run">
            <a:extLst>
              <a:ext uri="{FF2B5EF4-FFF2-40B4-BE49-F238E27FC236}">
                <a16:creationId xmlns:a16="http://schemas.microsoft.com/office/drawing/2014/main" id="{65088F99-F771-4FB0-9D40-EBB614DF3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2912" y="4615671"/>
            <a:ext cx="914400" cy="9144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266F47-48DD-4D49-A046-0E06B852FE74}"/>
              </a:ext>
            </a:extLst>
          </p:cNvPr>
          <p:cNvSpPr/>
          <p:nvPr/>
        </p:nvSpPr>
        <p:spPr>
          <a:xfrm rot="16200000">
            <a:off x="4146662" y="395338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40" name="Graphic 39" descr="Woman">
            <a:extLst>
              <a:ext uri="{FF2B5EF4-FFF2-40B4-BE49-F238E27FC236}">
                <a16:creationId xmlns:a16="http://schemas.microsoft.com/office/drawing/2014/main" id="{710B187B-AFB5-42AC-8DB2-D203CC0FB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7135" y="1445686"/>
            <a:ext cx="914400" cy="914400"/>
          </a:xfrm>
          <a:prstGeom prst="rect">
            <a:avLst/>
          </a:prstGeom>
        </p:spPr>
      </p:pic>
      <p:pic>
        <p:nvPicPr>
          <p:cNvPr id="41" name="Graphic 40" descr="Run">
            <a:extLst>
              <a:ext uri="{FF2B5EF4-FFF2-40B4-BE49-F238E27FC236}">
                <a16:creationId xmlns:a16="http://schemas.microsoft.com/office/drawing/2014/main" id="{A6AA7E9E-6F10-4FA3-82A5-F4CC8EE5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9960" y="3670284"/>
            <a:ext cx="914400" cy="914400"/>
          </a:xfrm>
          <a:prstGeom prst="rect">
            <a:avLst/>
          </a:prstGeom>
        </p:spPr>
      </p:pic>
      <p:pic>
        <p:nvPicPr>
          <p:cNvPr id="43" name="Graphic 42" descr="Woman">
            <a:extLst>
              <a:ext uri="{FF2B5EF4-FFF2-40B4-BE49-F238E27FC236}">
                <a16:creationId xmlns:a16="http://schemas.microsoft.com/office/drawing/2014/main" id="{C51EC2AF-D898-42BF-8C2A-1A21A6B1E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132" y="2201004"/>
            <a:ext cx="914400" cy="914400"/>
          </a:xfrm>
          <a:prstGeom prst="rect">
            <a:avLst/>
          </a:prstGeom>
        </p:spPr>
      </p:pic>
      <p:pic>
        <p:nvPicPr>
          <p:cNvPr id="44" name="Graphic 43" descr="Woman with cane">
            <a:extLst>
              <a:ext uri="{FF2B5EF4-FFF2-40B4-BE49-F238E27FC236}">
                <a16:creationId xmlns:a16="http://schemas.microsoft.com/office/drawing/2014/main" id="{EE72F607-F9CF-45A9-B4CE-542FE15F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8139" y="1307799"/>
            <a:ext cx="914400" cy="914400"/>
          </a:xfrm>
          <a:prstGeom prst="rect">
            <a:avLst/>
          </a:prstGeom>
        </p:spPr>
      </p:pic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72216265-C6A8-4008-8DF5-60AF703425B7}"/>
              </a:ext>
            </a:extLst>
          </p:cNvPr>
          <p:cNvSpPr/>
          <p:nvPr/>
        </p:nvSpPr>
        <p:spPr>
          <a:xfrm>
            <a:off x="5516235" y="591100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 descr="Run">
            <a:extLst>
              <a:ext uri="{FF2B5EF4-FFF2-40B4-BE49-F238E27FC236}">
                <a16:creationId xmlns:a16="http://schemas.microsoft.com/office/drawing/2014/main" id="{EC411FA6-A5E5-4A6D-A804-1B8CD7F0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082" y="706186"/>
            <a:ext cx="528905" cy="528905"/>
          </a:xfrm>
          <a:prstGeom prst="rect">
            <a:avLst/>
          </a:prstGeom>
        </p:spPr>
      </p:pic>
      <p:sp>
        <p:nvSpPr>
          <p:cNvPr id="49" name="Thought Bubble: Cloud 48">
            <a:extLst>
              <a:ext uri="{FF2B5EF4-FFF2-40B4-BE49-F238E27FC236}">
                <a16:creationId xmlns:a16="http://schemas.microsoft.com/office/drawing/2014/main" id="{9107D90D-43EC-4A6A-837D-97152F359864}"/>
              </a:ext>
            </a:extLst>
          </p:cNvPr>
          <p:cNvSpPr/>
          <p:nvPr/>
        </p:nvSpPr>
        <p:spPr>
          <a:xfrm>
            <a:off x="5807416" y="3069207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Woman">
            <a:extLst>
              <a:ext uri="{FF2B5EF4-FFF2-40B4-BE49-F238E27FC236}">
                <a16:creationId xmlns:a16="http://schemas.microsoft.com/office/drawing/2014/main" id="{AC5EE0D8-5E6A-4706-ACCC-C73544655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6502" y="3177857"/>
            <a:ext cx="492427" cy="492427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D6E0F3AE-5246-4730-8F69-742DEFE4274E}"/>
              </a:ext>
            </a:extLst>
          </p:cNvPr>
          <p:cNvSpPr/>
          <p:nvPr/>
        </p:nvSpPr>
        <p:spPr>
          <a:xfrm>
            <a:off x="8903719" y="541314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Graphic 51" descr="Run">
            <a:extLst>
              <a:ext uri="{FF2B5EF4-FFF2-40B4-BE49-F238E27FC236}">
                <a16:creationId xmlns:a16="http://schemas.microsoft.com/office/drawing/2014/main" id="{FE381B05-6DC4-4C46-8793-A82D741A2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490" y="647404"/>
            <a:ext cx="528905" cy="528905"/>
          </a:xfrm>
          <a:prstGeom prst="rect">
            <a:avLst/>
          </a:prstGeom>
        </p:spPr>
      </p:pic>
      <p:pic>
        <p:nvPicPr>
          <p:cNvPr id="53" name="Graphic 52" descr="Run">
            <a:extLst>
              <a:ext uri="{FF2B5EF4-FFF2-40B4-BE49-F238E27FC236}">
                <a16:creationId xmlns:a16="http://schemas.microsoft.com/office/drawing/2014/main" id="{3AF287B9-4874-4AA7-B710-27AC32B96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7735" y="3684878"/>
            <a:ext cx="914400" cy="914400"/>
          </a:xfrm>
          <a:prstGeom prst="rect">
            <a:avLst/>
          </a:prstGeom>
        </p:spPr>
      </p:pic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227ACDDD-C8A9-4498-A00C-FE76E4C1DB58}"/>
              </a:ext>
            </a:extLst>
          </p:cNvPr>
          <p:cNvSpPr/>
          <p:nvPr/>
        </p:nvSpPr>
        <p:spPr>
          <a:xfrm>
            <a:off x="9242038" y="2918127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 descr="Woman with cane">
            <a:extLst>
              <a:ext uri="{FF2B5EF4-FFF2-40B4-BE49-F238E27FC236}">
                <a16:creationId xmlns:a16="http://schemas.microsoft.com/office/drawing/2014/main" id="{ECDFD080-C960-4334-8A4D-22B9B4E9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2135" y="3000681"/>
            <a:ext cx="528905" cy="528905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BE17DA9-28CF-482C-9AF7-16C95482683C}"/>
              </a:ext>
            </a:extLst>
          </p:cNvPr>
          <p:cNvSpPr/>
          <p:nvPr/>
        </p:nvSpPr>
        <p:spPr>
          <a:xfrm>
            <a:off x="11154371" y="5849439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/>
              <a:t>Problem!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5729EA-B5F3-487C-B967-58B9CC07863E}"/>
              </a:ext>
            </a:extLst>
          </p:cNvPr>
          <p:cNvSpPr/>
          <p:nvPr/>
        </p:nvSpPr>
        <p:spPr>
          <a:xfrm rot="5400000">
            <a:off x="11516627" y="5551855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0D328A5-0888-4530-918A-C7F8F30030E3}"/>
              </a:ext>
            </a:extLst>
          </p:cNvPr>
          <p:cNvSpPr/>
          <p:nvPr/>
        </p:nvSpPr>
        <p:spPr>
          <a:xfrm rot="5400000">
            <a:off x="4166914" y="2630375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49455F5-E622-47BC-9A7F-F802963DD9A1}"/>
              </a:ext>
            </a:extLst>
          </p:cNvPr>
          <p:cNvSpPr/>
          <p:nvPr/>
        </p:nvSpPr>
        <p:spPr>
          <a:xfrm>
            <a:off x="2472670" y="1692389"/>
            <a:ext cx="919434" cy="866002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Offers</a:t>
            </a:r>
          </a:p>
        </p:txBody>
      </p:sp>
      <p:pic>
        <p:nvPicPr>
          <p:cNvPr id="69" name="Graphic 68" descr="Group">
            <a:extLst>
              <a:ext uri="{FF2B5EF4-FFF2-40B4-BE49-F238E27FC236}">
                <a16:creationId xmlns:a16="http://schemas.microsoft.com/office/drawing/2014/main" id="{71229C3E-5DCA-4CEC-9283-38BC13D11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5485" y="1116230"/>
            <a:ext cx="914400" cy="914400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7E224C-D9DD-469F-88B1-74C7C95A5367}"/>
              </a:ext>
            </a:extLst>
          </p:cNvPr>
          <p:cNvSpPr/>
          <p:nvPr/>
        </p:nvSpPr>
        <p:spPr>
          <a:xfrm>
            <a:off x="1231013" y="2046047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</a:t>
            </a:r>
          </a:p>
        </p:txBody>
      </p:sp>
      <p:pic>
        <p:nvPicPr>
          <p:cNvPr id="71" name="Graphic 70" descr="Woman">
            <a:extLst>
              <a:ext uri="{FF2B5EF4-FFF2-40B4-BE49-F238E27FC236}">
                <a16:creationId xmlns:a16="http://schemas.microsoft.com/office/drawing/2014/main" id="{1FA38C7A-F28C-4319-896B-B3F8136E8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470" y="1215195"/>
            <a:ext cx="914400" cy="914400"/>
          </a:xfrm>
          <a:prstGeom prst="rect">
            <a:avLst/>
          </a:pr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9333C41-3EB9-4E92-BA5E-C0BA39F4FAB1}"/>
              </a:ext>
            </a:extLst>
          </p:cNvPr>
          <p:cNvSpPr/>
          <p:nvPr/>
        </p:nvSpPr>
        <p:spPr>
          <a:xfrm>
            <a:off x="2499559" y="4280424"/>
            <a:ext cx="919434" cy="862919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Requests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BEC53D-4C99-42A1-BCEA-5C317E240E43}"/>
              </a:ext>
            </a:extLst>
          </p:cNvPr>
          <p:cNvSpPr/>
          <p:nvPr/>
        </p:nvSpPr>
        <p:spPr>
          <a:xfrm rot="16200000">
            <a:off x="2866850" y="397939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74" name="Graphic 73" descr="Woman with cane">
            <a:extLst>
              <a:ext uri="{FF2B5EF4-FFF2-40B4-BE49-F238E27FC236}">
                <a16:creationId xmlns:a16="http://schemas.microsoft.com/office/drawing/2014/main" id="{665BA115-07FF-47ED-BF31-46471DD3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642" y="4838556"/>
            <a:ext cx="507767" cy="507767"/>
          </a:xfrm>
          <a:prstGeom prst="rect">
            <a:avLst/>
          </a:prstGeom>
        </p:spPr>
      </p:pic>
      <p:pic>
        <p:nvPicPr>
          <p:cNvPr id="75" name="Graphic 74" descr="Woman with cane">
            <a:extLst>
              <a:ext uri="{FF2B5EF4-FFF2-40B4-BE49-F238E27FC236}">
                <a16:creationId xmlns:a16="http://schemas.microsoft.com/office/drawing/2014/main" id="{1E013917-EB25-4998-82F8-E1AD7229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2121" y="4940707"/>
            <a:ext cx="507767" cy="507767"/>
          </a:xfrm>
          <a:prstGeom prst="rect">
            <a:avLst/>
          </a:prstGeom>
        </p:spPr>
      </p:pic>
      <p:pic>
        <p:nvPicPr>
          <p:cNvPr id="76" name="Graphic 75" descr="Woman with cane">
            <a:extLst>
              <a:ext uri="{FF2B5EF4-FFF2-40B4-BE49-F238E27FC236}">
                <a16:creationId xmlns:a16="http://schemas.microsoft.com/office/drawing/2014/main" id="{5ED9E681-5C04-4ED9-9DFD-EFFE7B85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8045" y="4838555"/>
            <a:ext cx="507767" cy="507767"/>
          </a:xfrm>
          <a:prstGeom prst="rect">
            <a:avLst/>
          </a:prstGeom>
        </p:spPr>
      </p:pic>
      <p:pic>
        <p:nvPicPr>
          <p:cNvPr id="79" name="Graphic 78" descr="Run">
            <a:extLst>
              <a:ext uri="{FF2B5EF4-FFF2-40B4-BE49-F238E27FC236}">
                <a16:creationId xmlns:a16="http://schemas.microsoft.com/office/drawing/2014/main" id="{21F9830E-00EB-415B-A0C9-C1A177F56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931" y="2222199"/>
            <a:ext cx="914400" cy="9144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73E9B1C-F404-4CB3-958F-B3A3EC5021F3}"/>
              </a:ext>
            </a:extLst>
          </p:cNvPr>
          <p:cNvSpPr/>
          <p:nvPr/>
        </p:nvSpPr>
        <p:spPr>
          <a:xfrm rot="1184329">
            <a:off x="6307257" y="2659741"/>
            <a:ext cx="454719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50D1A81-37E3-4DD8-A86D-E62B3493C0E0}"/>
              </a:ext>
            </a:extLst>
          </p:cNvPr>
          <p:cNvSpPr/>
          <p:nvPr/>
        </p:nvSpPr>
        <p:spPr>
          <a:xfrm rot="19676876">
            <a:off x="10254818" y="3979397"/>
            <a:ext cx="510356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356374-5582-4F80-830C-0B380B951E43}"/>
              </a:ext>
            </a:extLst>
          </p:cNvPr>
          <p:cNvSpPr/>
          <p:nvPr/>
        </p:nvSpPr>
        <p:spPr>
          <a:xfrm rot="1184329">
            <a:off x="10314310" y="2740718"/>
            <a:ext cx="454719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</p:spTree>
    <p:extLst>
      <p:ext uri="{BB962C8B-B14F-4D97-AF65-F5344CB8AC3E}">
        <p14:creationId xmlns:p14="http://schemas.microsoft.com/office/powerpoint/2010/main" val="12059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53197-6B57-4590-A819-8D6307F1F974}"/>
              </a:ext>
            </a:extLst>
          </p:cNvPr>
          <p:cNvSpPr txBox="1"/>
          <p:nvPr/>
        </p:nvSpPr>
        <p:spPr>
          <a:xfrm>
            <a:off x="959304" y="620486"/>
            <a:ext cx="76866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TEST CASES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pickup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pickup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r>
              <a:rPr lang="en-GB" sz="2800" b="1" dirty="0">
                <a:solidFill>
                  <a:srgbClr val="7030A0"/>
                </a:solidFill>
              </a:rPr>
              <a:t> </a:t>
            </a:r>
            <a:r>
              <a:rPr lang="en-GB" sz="2800" dirty="0"/>
              <a:t>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r>
              <a:rPr lang="en-GB" sz="2800" b="1" dirty="0">
                <a:solidFill>
                  <a:srgbClr val="7030A0"/>
                </a:solidFill>
              </a:rPr>
              <a:t> </a:t>
            </a:r>
            <a:r>
              <a:rPr lang="en-GB" sz="2800" dirty="0"/>
              <a:t>confirms pickup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pickup before </a:t>
            </a: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endParaRPr lang="en-GB" sz="2800" b="1" dirty="0">
              <a:solidFill>
                <a:srgbClr val="7030A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78959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1</cp:revision>
  <cp:lastPrinted>2020-04-15T07:54:43Z</cp:lastPrinted>
  <dcterms:created xsi:type="dcterms:W3CDTF">2020-04-15T03:43:29Z</dcterms:created>
  <dcterms:modified xsi:type="dcterms:W3CDTF">2020-04-15T18:00:59Z</dcterms:modified>
</cp:coreProperties>
</file>