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612E0-3683-4058-9FE4-346AE921324A}" v="181" dt="2020-04-03T10:19:24.131"/>
    <p1510:client id="{D90D2214-8DAC-42B5-8439-B35FC0752A3F}" v="19" dt="2020-04-03T15:13:48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Fison" userId="414d6edd842eada8" providerId="LiveId" clId="{AA5612E0-3683-4058-9FE4-346AE921324A}"/>
    <pc:docChg chg="undo custSel addSld delSld modSld">
      <pc:chgData name="Peter Fison" userId="414d6edd842eada8" providerId="LiveId" clId="{AA5612E0-3683-4058-9FE4-346AE921324A}" dt="2020-04-03T10:19:24.129" v="2610" actId="164"/>
      <pc:docMkLst>
        <pc:docMk/>
      </pc:docMkLst>
      <pc:sldChg chg="addSp delSp modSp">
        <pc:chgData name="Peter Fison" userId="414d6edd842eada8" providerId="LiveId" clId="{AA5612E0-3683-4058-9FE4-346AE921324A}" dt="2020-04-03T10:19:24.129" v="2610" actId="164"/>
        <pc:sldMkLst>
          <pc:docMk/>
          <pc:sldMk cId="2390490893" sldId="256"/>
        </pc:sldMkLst>
        <pc:spChg chg="add mod">
          <ac:chgData name="Peter Fison" userId="414d6edd842eada8" providerId="LiveId" clId="{AA5612E0-3683-4058-9FE4-346AE921324A}" dt="2020-04-03T10:19:16.638" v="2609" actId="164"/>
          <ac:spMkLst>
            <pc:docMk/>
            <pc:sldMk cId="2390490893" sldId="256"/>
            <ac:spMk id="2" creationId="{69C4174F-6BC6-4CDA-A2D3-5F3A2B9C52C2}"/>
          </ac:spMkLst>
        </pc:spChg>
        <pc:spChg chg="del mod topLvl">
          <ac:chgData name="Peter Fison" userId="414d6edd842eada8" providerId="LiveId" clId="{AA5612E0-3683-4058-9FE4-346AE921324A}" dt="2020-04-03T09:44:09.129" v="854" actId="478"/>
          <ac:spMkLst>
            <pc:docMk/>
            <pc:sldMk cId="2390490893" sldId="256"/>
            <ac:spMk id="6" creationId="{530E1B63-D827-4C5A-9E9E-A713444A124A}"/>
          </ac:spMkLst>
        </pc:spChg>
        <pc:spChg chg="mod ord">
          <ac:chgData name="Peter Fison" userId="414d6edd842eada8" providerId="LiveId" clId="{AA5612E0-3683-4058-9FE4-346AE921324A}" dt="2020-04-03T10:19:16.638" v="2609" actId="164"/>
          <ac:spMkLst>
            <pc:docMk/>
            <pc:sldMk cId="2390490893" sldId="256"/>
            <ac:spMk id="20" creationId="{2131EDD9-6F37-4CD9-9D6A-9A307F02E991}"/>
          </ac:spMkLst>
        </pc:spChg>
        <pc:spChg chg="del">
          <ac:chgData name="Peter Fison" userId="414d6edd842eada8" providerId="LiveId" clId="{AA5612E0-3683-4058-9FE4-346AE921324A}" dt="2020-04-03T09:52:03.984" v="1415" actId="478"/>
          <ac:spMkLst>
            <pc:docMk/>
            <pc:sldMk cId="2390490893" sldId="256"/>
            <ac:spMk id="21" creationId="{299684F5-1ACE-4507-9BBE-F2038911C89B}"/>
          </ac:spMkLst>
        </pc:spChg>
        <pc:spChg chg="del">
          <ac:chgData name="Peter Fison" userId="414d6edd842eada8" providerId="LiveId" clId="{AA5612E0-3683-4058-9FE4-346AE921324A}" dt="2020-04-03T09:49:29.202" v="1141" actId="478"/>
          <ac:spMkLst>
            <pc:docMk/>
            <pc:sldMk cId="2390490893" sldId="256"/>
            <ac:spMk id="22" creationId="{4AE27CAB-CD41-493E-B05B-EA5902DBD872}"/>
          </ac:spMkLst>
        </pc:spChg>
        <pc:spChg chg="del">
          <ac:chgData name="Peter Fison" userId="414d6edd842eada8" providerId="LiveId" clId="{AA5612E0-3683-4058-9FE4-346AE921324A}" dt="2020-04-03T10:18:51.572" v="2604" actId="478"/>
          <ac:spMkLst>
            <pc:docMk/>
            <pc:sldMk cId="2390490893" sldId="256"/>
            <ac:spMk id="26" creationId="{DD4794CD-0A1E-45B6-97FF-AF8F4B9110FC}"/>
          </ac:spMkLst>
        </pc:spChg>
        <pc:spChg chg="del">
          <ac:chgData name="Peter Fison" userId="414d6edd842eada8" providerId="LiveId" clId="{AA5612E0-3683-4058-9FE4-346AE921324A}" dt="2020-04-03T10:18:51.572" v="2604" actId="478"/>
          <ac:spMkLst>
            <pc:docMk/>
            <pc:sldMk cId="2390490893" sldId="256"/>
            <ac:spMk id="30" creationId="{C77C38B9-477A-4574-94C7-AE40BF7B3EDA}"/>
          </ac:spMkLst>
        </pc:spChg>
        <pc:spChg chg="del">
          <ac:chgData name="Peter Fison" userId="414d6edd842eada8" providerId="LiveId" clId="{AA5612E0-3683-4058-9FE4-346AE921324A}" dt="2020-04-03T10:18:51.572" v="2604" actId="478"/>
          <ac:spMkLst>
            <pc:docMk/>
            <pc:sldMk cId="2390490893" sldId="256"/>
            <ac:spMk id="31" creationId="{0DEB6A93-C0F2-4D5E-BE60-273A8553A97E}"/>
          </ac:spMkLst>
        </pc:spChg>
        <pc:spChg chg="add mod">
          <ac:chgData name="Peter Fison" userId="414d6edd842eada8" providerId="LiveId" clId="{AA5612E0-3683-4058-9FE4-346AE921324A}" dt="2020-04-03T10:19:24.129" v="2610" actId="164"/>
          <ac:spMkLst>
            <pc:docMk/>
            <pc:sldMk cId="2390490893" sldId="256"/>
            <ac:spMk id="33" creationId="{824AD287-6926-4C62-B7EF-3C37EC62CB2E}"/>
          </ac:spMkLst>
        </pc:spChg>
        <pc:spChg chg="add mod">
          <ac:chgData name="Peter Fison" userId="414d6edd842eada8" providerId="LiveId" clId="{AA5612E0-3683-4058-9FE4-346AE921324A}" dt="2020-04-03T10:19:24.129" v="2610" actId="164"/>
          <ac:spMkLst>
            <pc:docMk/>
            <pc:sldMk cId="2390490893" sldId="256"/>
            <ac:spMk id="35" creationId="{2840EE3F-DF0A-427E-9500-6A1EA4F3A12B}"/>
          </ac:spMkLst>
        </pc:spChg>
        <pc:grpChg chg="add mod">
          <ac:chgData name="Peter Fison" userId="414d6edd842eada8" providerId="LiveId" clId="{AA5612E0-3683-4058-9FE4-346AE921324A}" dt="2020-04-03T10:19:16.638" v="2609" actId="164"/>
          <ac:grpSpMkLst>
            <pc:docMk/>
            <pc:sldMk cId="2390490893" sldId="256"/>
            <ac:grpSpMk id="3" creationId="{0E31DC16-6D65-415B-A045-8FF7D3627E39}"/>
          </ac:grpSpMkLst>
        </pc:grpChg>
        <pc:grpChg chg="add mod">
          <ac:chgData name="Peter Fison" userId="414d6edd842eada8" providerId="LiveId" clId="{AA5612E0-3683-4058-9FE4-346AE921324A}" dt="2020-04-03T10:19:24.129" v="2610" actId="164"/>
          <ac:grpSpMkLst>
            <pc:docMk/>
            <pc:sldMk cId="2390490893" sldId="256"/>
            <ac:grpSpMk id="4" creationId="{FA851A9D-401F-406F-AC29-3819A0C6F1A5}"/>
          </ac:grpSpMkLst>
        </pc:grpChg>
        <pc:grpChg chg="del">
          <ac:chgData name="Peter Fison" userId="414d6edd842eada8" providerId="LiveId" clId="{AA5612E0-3683-4058-9FE4-346AE921324A}" dt="2020-04-03T09:43:59.722" v="852" actId="165"/>
          <ac:grpSpMkLst>
            <pc:docMk/>
            <pc:sldMk cId="2390490893" sldId="256"/>
            <ac:grpSpMk id="9" creationId="{ACDF4A8A-CB8A-40EA-97D2-EE84C1EF77B8}"/>
          </ac:grpSpMkLst>
        </pc:grpChg>
        <pc:grpChg chg="del">
          <ac:chgData name="Peter Fison" userId="414d6edd842eada8" providerId="LiveId" clId="{AA5612E0-3683-4058-9FE4-346AE921324A}" dt="2020-04-03T10:18:51.572" v="2604" actId="478"/>
          <ac:grpSpMkLst>
            <pc:docMk/>
            <pc:sldMk cId="2390490893" sldId="256"/>
            <ac:grpSpMk id="23" creationId="{B12C62B2-19D2-4F0B-9030-5EEAF363C094}"/>
          </ac:grpSpMkLst>
        </pc:grpChg>
        <pc:picChg chg="mod topLvl">
          <ac:chgData name="Peter Fison" userId="414d6edd842eada8" providerId="LiveId" clId="{AA5612E0-3683-4058-9FE4-346AE921324A}" dt="2020-04-03T10:19:16.638" v="2609" actId="164"/>
          <ac:picMkLst>
            <pc:docMk/>
            <pc:sldMk cId="2390490893" sldId="256"/>
            <ac:picMk id="5" creationId="{D4DE4EB5-050F-406E-9007-38715FF3A984}"/>
          </ac:picMkLst>
        </pc:picChg>
        <pc:picChg chg="del">
          <ac:chgData name="Peter Fison" userId="414d6edd842eada8" providerId="LiveId" clId="{AA5612E0-3683-4058-9FE4-346AE921324A}" dt="2020-04-03T09:43:45.119" v="849" actId="478"/>
          <ac:picMkLst>
            <pc:docMk/>
            <pc:sldMk cId="2390490893" sldId="256"/>
            <ac:picMk id="17" creationId="{BF643162-3C1D-430F-BFD2-F816567380F0}"/>
          </ac:picMkLst>
        </pc:picChg>
        <pc:picChg chg="del mod">
          <ac:chgData name="Peter Fison" userId="414d6edd842eada8" providerId="LiveId" clId="{AA5612E0-3683-4058-9FE4-346AE921324A}" dt="2020-04-03T09:43:00.577" v="746" actId="478"/>
          <ac:picMkLst>
            <pc:docMk/>
            <pc:sldMk cId="2390490893" sldId="256"/>
            <ac:picMk id="18" creationId="{7CF10BDD-D38C-4E51-9015-EAA78838F0EF}"/>
          </ac:picMkLst>
        </pc:picChg>
        <pc:picChg chg="del">
          <ac:chgData name="Peter Fison" userId="414d6edd842eada8" providerId="LiveId" clId="{AA5612E0-3683-4058-9FE4-346AE921324A}" dt="2020-04-03T09:50:49.663" v="1228" actId="478"/>
          <ac:picMkLst>
            <pc:docMk/>
            <pc:sldMk cId="2390490893" sldId="256"/>
            <ac:picMk id="19" creationId="{BF66C074-68B3-42CF-B0C4-713F27FDD17F}"/>
          </ac:picMkLst>
        </pc:picChg>
        <pc:picChg chg="del">
          <ac:chgData name="Peter Fison" userId="414d6edd842eada8" providerId="LiveId" clId="{AA5612E0-3683-4058-9FE4-346AE921324A}" dt="2020-04-03T09:43:46.492" v="850" actId="478"/>
          <ac:picMkLst>
            <pc:docMk/>
            <pc:sldMk cId="2390490893" sldId="256"/>
            <ac:picMk id="27" creationId="{0B36FC8B-2728-4780-8423-7AE0C467A712}"/>
          </ac:picMkLst>
        </pc:picChg>
        <pc:picChg chg="del">
          <ac:chgData name="Peter Fison" userId="414d6edd842eada8" providerId="LiveId" clId="{AA5612E0-3683-4058-9FE4-346AE921324A}" dt="2020-04-03T10:18:51.572" v="2604" actId="478"/>
          <ac:picMkLst>
            <pc:docMk/>
            <pc:sldMk cId="2390490893" sldId="256"/>
            <ac:picMk id="28" creationId="{82F075C3-B0D0-433F-B948-8AC4348C9D13}"/>
          </ac:picMkLst>
        </pc:picChg>
        <pc:picChg chg="del">
          <ac:chgData name="Peter Fison" userId="414d6edd842eada8" providerId="LiveId" clId="{AA5612E0-3683-4058-9FE4-346AE921324A}" dt="2020-04-03T10:18:51.572" v="2604" actId="478"/>
          <ac:picMkLst>
            <pc:docMk/>
            <pc:sldMk cId="2390490893" sldId="256"/>
            <ac:picMk id="29" creationId="{78983918-4ECC-4169-9CF1-17FCF59E3F8D}"/>
          </ac:picMkLst>
        </pc:picChg>
        <pc:picChg chg="add mod">
          <ac:chgData name="Peter Fison" userId="414d6edd842eada8" providerId="LiveId" clId="{AA5612E0-3683-4058-9FE4-346AE921324A}" dt="2020-04-03T10:19:16.638" v="2609" actId="164"/>
          <ac:picMkLst>
            <pc:docMk/>
            <pc:sldMk cId="2390490893" sldId="256"/>
            <ac:picMk id="32" creationId="{099F2065-B381-4DAF-9E73-C07CA463F007}"/>
          </ac:picMkLst>
        </pc:picChg>
        <pc:picChg chg="add mod">
          <ac:chgData name="Peter Fison" userId="414d6edd842eada8" providerId="LiveId" clId="{AA5612E0-3683-4058-9FE4-346AE921324A}" dt="2020-04-03T10:19:24.129" v="2610" actId="164"/>
          <ac:picMkLst>
            <pc:docMk/>
            <pc:sldMk cId="2390490893" sldId="256"/>
            <ac:picMk id="34" creationId="{FC704B72-AE03-4545-A0B8-949569BE0196}"/>
          </ac:picMkLst>
        </pc:picChg>
        <pc:picChg chg="add mod">
          <ac:chgData name="Peter Fison" userId="414d6edd842eada8" providerId="LiveId" clId="{AA5612E0-3683-4058-9FE4-346AE921324A}" dt="2020-04-03T10:19:24.129" v="2610" actId="164"/>
          <ac:picMkLst>
            <pc:docMk/>
            <pc:sldMk cId="2390490893" sldId="256"/>
            <ac:picMk id="36" creationId="{E5C82C8D-EF7E-4E69-BB5C-3F56290ABE74}"/>
          </ac:picMkLst>
        </pc:picChg>
      </pc:sldChg>
      <pc:sldChg chg="addSp delSp modSp add">
        <pc:chgData name="Peter Fison" userId="414d6edd842eada8" providerId="LiveId" clId="{AA5612E0-3683-4058-9FE4-346AE921324A}" dt="2020-04-03T09:36:49.114" v="371" actId="1076"/>
        <pc:sldMkLst>
          <pc:docMk/>
          <pc:sldMk cId="4212072856" sldId="259"/>
        </pc:sldMkLst>
        <pc:spChg chg="del">
          <ac:chgData name="Peter Fison" userId="414d6edd842eada8" providerId="LiveId" clId="{AA5612E0-3683-4058-9FE4-346AE921324A}" dt="2020-04-03T09:14:49.171" v="1"/>
          <ac:spMkLst>
            <pc:docMk/>
            <pc:sldMk cId="4212072856" sldId="259"/>
            <ac:spMk id="2" creationId="{3A6C3AA0-9AFE-4888-A71F-F8E7287D7780}"/>
          </ac:spMkLst>
        </pc:spChg>
        <pc:spChg chg="del">
          <ac:chgData name="Peter Fison" userId="414d6edd842eada8" providerId="LiveId" clId="{AA5612E0-3683-4058-9FE4-346AE921324A}" dt="2020-04-03T09:14:49.171" v="1"/>
          <ac:spMkLst>
            <pc:docMk/>
            <pc:sldMk cId="4212072856" sldId="259"/>
            <ac:spMk id="3" creationId="{35550E76-D85A-40FD-A5A7-AE7214C51DA4}"/>
          </ac:spMkLst>
        </pc:spChg>
        <pc:spChg chg="add mod ord">
          <ac:chgData name="Peter Fison" userId="414d6edd842eada8" providerId="LiveId" clId="{AA5612E0-3683-4058-9FE4-346AE921324A}" dt="2020-04-03T09:26:43.470" v="174" actId="164"/>
          <ac:spMkLst>
            <pc:docMk/>
            <pc:sldMk cId="4212072856" sldId="259"/>
            <ac:spMk id="7" creationId="{40548D95-1305-4EB4-B0A2-56D3745AEA2C}"/>
          </ac:spMkLst>
        </pc:spChg>
        <pc:spChg chg="add mod ord">
          <ac:chgData name="Peter Fison" userId="414d6edd842eada8" providerId="LiveId" clId="{AA5612E0-3683-4058-9FE4-346AE921324A}" dt="2020-04-03T09:26:43.470" v="174" actId="164"/>
          <ac:spMkLst>
            <pc:docMk/>
            <pc:sldMk cId="4212072856" sldId="259"/>
            <ac:spMk id="8" creationId="{CA36C306-8CB4-477E-8F6D-C845C91AC0C8}"/>
          </ac:spMkLst>
        </pc:spChg>
        <pc:spChg chg="add mod ord">
          <ac:chgData name="Peter Fison" userId="414d6edd842eada8" providerId="LiveId" clId="{AA5612E0-3683-4058-9FE4-346AE921324A}" dt="2020-04-03T09:26:43.470" v="174" actId="164"/>
          <ac:spMkLst>
            <pc:docMk/>
            <pc:sldMk cId="4212072856" sldId="259"/>
            <ac:spMk id="9" creationId="{2CEF5FD1-E65D-4C16-A939-2D71F7E044BE}"/>
          </ac:spMkLst>
        </pc:spChg>
        <pc:spChg chg="add del mod ord">
          <ac:chgData name="Peter Fison" userId="414d6edd842eada8" providerId="LiveId" clId="{AA5612E0-3683-4058-9FE4-346AE921324A}" dt="2020-04-03T09:35:38.133" v="359" actId="167"/>
          <ac:spMkLst>
            <pc:docMk/>
            <pc:sldMk cId="4212072856" sldId="259"/>
            <ac:spMk id="11" creationId="{80F09E2C-EDDC-488E-8A36-B79DF74BB41C}"/>
          </ac:spMkLst>
        </pc:spChg>
        <pc:spChg chg="add del mod ord">
          <ac:chgData name="Peter Fison" userId="414d6edd842eada8" providerId="LiveId" clId="{AA5612E0-3683-4058-9FE4-346AE921324A}" dt="2020-04-03T09:35:55.315" v="362" actId="478"/>
          <ac:spMkLst>
            <pc:docMk/>
            <pc:sldMk cId="4212072856" sldId="259"/>
            <ac:spMk id="12" creationId="{FFA1233F-1561-4BDF-A2F4-1D69A79D2B12}"/>
          </ac:spMkLst>
        </pc:spChg>
        <pc:spChg chg="add del mod ord">
          <ac:chgData name="Peter Fison" userId="414d6edd842eada8" providerId="LiveId" clId="{AA5612E0-3683-4058-9FE4-346AE921324A}" dt="2020-04-03T09:35:57.115" v="363" actId="478"/>
          <ac:spMkLst>
            <pc:docMk/>
            <pc:sldMk cId="4212072856" sldId="259"/>
            <ac:spMk id="13" creationId="{801C3FC1-F426-466A-A4CD-76A92830D414}"/>
          </ac:spMkLst>
        </pc:spChg>
        <pc:spChg chg="add del mod">
          <ac:chgData name="Peter Fison" userId="414d6edd842eada8" providerId="LiveId" clId="{AA5612E0-3683-4058-9FE4-346AE921324A}" dt="2020-04-03T09:32:11.380" v="303" actId="11529"/>
          <ac:spMkLst>
            <pc:docMk/>
            <pc:sldMk cId="4212072856" sldId="259"/>
            <ac:spMk id="14" creationId="{A03DFA0D-9FB8-4B65-977D-049F4B49ED93}"/>
          </ac:spMkLst>
        </pc:spChg>
        <pc:spChg chg="add del mod ord">
          <ac:chgData name="Peter Fison" userId="414d6edd842eada8" providerId="LiveId" clId="{AA5612E0-3683-4058-9FE4-346AE921324A}" dt="2020-04-03T09:35:53.897" v="361" actId="478"/>
          <ac:spMkLst>
            <pc:docMk/>
            <pc:sldMk cId="4212072856" sldId="259"/>
            <ac:spMk id="15" creationId="{57D8D71B-1E4C-4DDC-97C7-C2F2935FE3AB}"/>
          </ac:spMkLst>
        </pc:spChg>
        <pc:spChg chg="add del mod ord">
          <ac:chgData name="Peter Fison" userId="414d6edd842eada8" providerId="LiveId" clId="{AA5612E0-3683-4058-9FE4-346AE921324A}" dt="2020-04-03T09:35:53.237" v="360" actId="478"/>
          <ac:spMkLst>
            <pc:docMk/>
            <pc:sldMk cId="4212072856" sldId="259"/>
            <ac:spMk id="16" creationId="{F1151A61-AE53-4A8E-A00D-9F664B04F277}"/>
          </ac:spMkLst>
        </pc:spChg>
        <pc:grpChg chg="add mod">
          <ac:chgData name="Peter Fison" userId="414d6edd842eada8" providerId="LiveId" clId="{AA5612E0-3683-4058-9FE4-346AE921324A}" dt="2020-04-03T09:36:49.114" v="371" actId="1076"/>
          <ac:grpSpMkLst>
            <pc:docMk/>
            <pc:sldMk cId="4212072856" sldId="259"/>
            <ac:grpSpMk id="10" creationId="{A79B0506-8608-4DB9-BB55-D9C7B41465F6}"/>
          </ac:grpSpMkLst>
        </pc:grpChg>
        <pc:picChg chg="add del mod modCrop">
          <ac:chgData name="Peter Fison" userId="414d6edd842eada8" providerId="LiveId" clId="{AA5612E0-3683-4058-9FE4-346AE921324A}" dt="2020-04-03T09:35:03.056" v="355" actId="478"/>
          <ac:picMkLst>
            <pc:docMk/>
            <pc:sldMk cId="4212072856" sldId="259"/>
            <ac:picMk id="4" creationId="{961E4238-E2F9-4893-B67F-F22DCE717CA7}"/>
          </ac:picMkLst>
        </pc:picChg>
        <pc:picChg chg="add mod">
          <ac:chgData name="Peter Fison" userId="414d6edd842eada8" providerId="LiveId" clId="{AA5612E0-3683-4058-9FE4-346AE921324A}" dt="2020-04-03T09:26:43.470" v="174" actId="164"/>
          <ac:picMkLst>
            <pc:docMk/>
            <pc:sldMk cId="4212072856" sldId="259"/>
            <ac:picMk id="6" creationId="{87306EFA-211D-4751-A5E9-0A1858A44347}"/>
          </ac:picMkLst>
        </pc:picChg>
        <pc:picChg chg="add mod">
          <ac:chgData name="Peter Fison" userId="414d6edd842eada8" providerId="LiveId" clId="{AA5612E0-3683-4058-9FE4-346AE921324A}" dt="2020-04-03T09:36:15.073" v="365" actId="1076"/>
          <ac:picMkLst>
            <pc:docMk/>
            <pc:sldMk cId="4212072856" sldId="259"/>
            <ac:picMk id="1026" creationId="{DDE2A386-AAEC-4C8A-B525-AEB2E5E2A993}"/>
          </ac:picMkLst>
        </pc:picChg>
      </pc:sldChg>
      <pc:sldChg chg="addSp delSp modSp add del">
        <pc:chgData name="Peter Fison" userId="414d6edd842eada8" providerId="LiveId" clId="{AA5612E0-3683-4058-9FE4-346AE921324A}" dt="2020-04-03T09:37:23.637" v="378" actId="732"/>
        <pc:sldMkLst>
          <pc:docMk/>
          <pc:sldMk cId="2041308292" sldId="260"/>
        </pc:sldMkLst>
        <pc:spChg chg="add del mod ord">
          <ac:chgData name="Peter Fison" userId="414d6edd842eada8" providerId="LiveId" clId="{AA5612E0-3683-4058-9FE4-346AE921324A}" dt="2020-04-03T09:34:32.368" v="343" actId="478"/>
          <ac:spMkLst>
            <pc:docMk/>
            <pc:sldMk cId="2041308292" sldId="260"/>
            <ac:spMk id="11" creationId="{3B3AD890-FFFB-499F-983F-9904A09201C2}"/>
          </ac:spMkLst>
        </pc:spChg>
        <pc:spChg chg="add del mod ord">
          <ac:chgData name="Peter Fison" userId="414d6edd842eada8" providerId="LiveId" clId="{AA5612E0-3683-4058-9FE4-346AE921324A}" dt="2020-04-03T09:34:30.013" v="339" actId="11529"/>
          <ac:spMkLst>
            <pc:docMk/>
            <pc:sldMk cId="2041308292" sldId="260"/>
            <ac:spMk id="13" creationId="{502C0FF2-B682-453C-9998-BC5B66C8F417}"/>
          </ac:spMkLst>
        </pc:spChg>
        <pc:grpChg chg="add del">
          <ac:chgData name="Peter Fison" userId="414d6edd842eada8" providerId="LiveId" clId="{AA5612E0-3683-4058-9FE4-346AE921324A}" dt="2020-04-03T09:27:22.348" v="180"/>
          <ac:grpSpMkLst>
            <pc:docMk/>
            <pc:sldMk cId="2041308292" sldId="260"/>
            <ac:grpSpMk id="5" creationId="{2CF96E31-2EE2-430E-B337-1B2C22447BB7}"/>
          </ac:grpSpMkLst>
        </pc:grpChg>
        <pc:grpChg chg="add del">
          <ac:chgData name="Peter Fison" userId="414d6edd842eada8" providerId="LiveId" clId="{AA5612E0-3683-4058-9FE4-346AE921324A}" dt="2020-04-03T09:37:02.296" v="373"/>
          <ac:grpSpMkLst>
            <pc:docMk/>
            <pc:sldMk cId="2041308292" sldId="260"/>
            <ac:grpSpMk id="15" creationId="{1B452BB6-241F-4407-A85B-D9AF73458F20}"/>
          </ac:grpSpMkLst>
        </pc:grpChg>
        <pc:picChg chg="add del mod modCrop">
          <ac:chgData name="Peter Fison" userId="414d6edd842eada8" providerId="LiveId" clId="{AA5612E0-3683-4058-9FE4-346AE921324A}" dt="2020-04-03T09:26:22.640" v="169" actId="478"/>
          <ac:picMkLst>
            <pc:docMk/>
            <pc:sldMk cId="2041308292" sldId="260"/>
            <ac:picMk id="2" creationId="{6CEAB8D9-01C1-46DE-B811-F24E6C595B5B}"/>
          </ac:picMkLst>
        </pc:picChg>
        <pc:picChg chg="add del">
          <ac:chgData name="Peter Fison" userId="414d6edd842eada8" providerId="LiveId" clId="{AA5612E0-3683-4058-9FE4-346AE921324A}" dt="2020-04-03T09:27:19.227" v="178" actId="478"/>
          <ac:picMkLst>
            <pc:docMk/>
            <pc:sldMk cId="2041308292" sldId="260"/>
            <ac:picMk id="3" creationId="{7DE28778-8427-4AA4-BD09-A1F4F6E9EAA3}"/>
          </ac:picMkLst>
        </pc:picChg>
        <pc:picChg chg="add del">
          <ac:chgData name="Peter Fison" userId="414d6edd842eada8" providerId="LiveId" clId="{AA5612E0-3683-4058-9FE4-346AE921324A}" dt="2020-04-03T09:27:22.348" v="180"/>
          <ac:picMkLst>
            <pc:docMk/>
            <pc:sldMk cId="2041308292" sldId="260"/>
            <ac:picMk id="4" creationId="{5BC34401-B366-4034-8CB4-A60774925ED2}"/>
          </ac:picMkLst>
        </pc:picChg>
        <pc:picChg chg="add del mod modCrop">
          <ac:chgData name="Peter Fison" userId="414d6edd842eada8" providerId="LiveId" clId="{AA5612E0-3683-4058-9FE4-346AE921324A}" dt="2020-04-03T09:34:52.901" v="352" actId="478"/>
          <ac:picMkLst>
            <pc:docMk/>
            <pc:sldMk cId="2041308292" sldId="260"/>
            <ac:picMk id="10" creationId="{4536BF05-1019-428E-A135-9B7CE3DF846D}"/>
          </ac:picMkLst>
        </pc:picChg>
        <pc:picChg chg="add del mod modCrop">
          <ac:chgData name="Peter Fison" userId="414d6edd842eada8" providerId="LiveId" clId="{AA5612E0-3683-4058-9FE4-346AE921324A}" dt="2020-04-03T09:34:30.744" v="340"/>
          <ac:picMkLst>
            <pc:docMk/>
            <pc:sldMk cId="2041308292" sldId="260"/>
            <ac:picMk id="12" creationId="{799492F5-2A49-4D02-AE83-7BF3A3384CDB}"/>
          </ac:picMkLst>
        </pc:picChg>
        <pc:picChg chg="add del">
          <ac:chgData name="Peter Fison" userId="414d6edd842eada8" providerId="LiveId" clId="{AA5612E0-3683-4058-9FE4-346AE921324A}" dt="2020-04-03T09:37:02.296" v="373"/>
          <ac:picMkLst>
            <pc:docMk/>
            <pc:sldMk cId="2041308292" sldId="260"/>
            <ac:picMk id="14" creationId="{12D94DE2-A68A-44B8-B0BD-5322B494BDE3}"/>
          </ac:picMkLst>
        </pc:picChg>
        <pc:picChg chg="add mod modCrop">
          <ac:chgData name="Peter Fison" userId="414d6edd842eada8" providerId="LiveId" clId="{AA5612E0-3683-4058-9FE4-346AE921324A}" dt="2020-04-03T09:37:23.637" v="378" actId="732"/>
          <ac:picMkLst>
            <pc:docMk/>
            <pc:sldMk cId="2041308292" sldId="260"/>
            <ac:picMk id="20" creationId="{FA6C185A-39BE-40E8-A8E1-FF2BEC142394}"/>
          </ac:picMkLst>
        </pc:picChg>
      </pc:sldChg>
    </pc:docChg>
  </pc:docChgLst>
  <pc:docChgLst>
    <pc:chgData name="Peter Fison" userId="414d6edd842eada8" providerId="LiveId" clId="{D90D2214-8DAC-42B5-8439-B35FC0752A3F}"/>
    <pc:docChg chg="undo custSel addSld modSld">
      <pc:chgData name="Peter Fison" userId="414d6edd842eada8" providerId="LiveId" clId="{D90D2214-8DAC-42B5-8439-B35FC0752A3F}" dt="2020-04-03T15:13:50.367" v="48" actId="1076"/>
      <pc:docMkLst>
        <pc:docMk/>
      </pc:docMkLst>
      <pc:sldChg chg="addSp delSp modSp add">
        <pc:chgData name="Peter Fison" userId="414d6edd842eada8" providerId="LiveId" clId="{D90D2214-8DAC-42B5-8439-B35FC0752A3F}" dt="2020-04-03T15:13:50.367" v="48" actId="1076"/>
        <pc:sldMkLst>
          <pc:docMk/>
          <pc:sldMk cId="3758216428" sldId="261"/>
        </pc:sldMkLst>
        <pc:spChg chg="add mod ord">
          <ac:chgData name="Peter Fison" userId="414d6edd842eada8" providerId="LiveId" clId="{D90D2214-8DAC-42B5-8439-B35FC0752A3F}" dt="2020-04-03T15:12:41.170" v="38" actId="1076"/>
          <ac:spMkLst>
            <pc:docMk/>
            <pc:sldMk cId="3758216428" sldId="261"/>
            <ac:spMk id="6" creationId="{CFCBECC7-7B6F-411D-9D10-F51EDF209551}"/>
          </ac:spMkLst>
        </pc:spChg>
        <pc:spChg chg="add mod ord">
          <ac:chgData name="Peter Fison" userId="414d6edd842eada8" providerId="LiveId" clId="{D90D2214-8DAC-42B5-8439-B35FC0752A3F}" dt="2020-04-03T15:11:26.748" v="22" actId="167"/>
          <ac:spMkLst>
            <pc:docMk/>
            <pc:sldMk cId="3758216428" sldId="261"/>
            <ac:spMk id="9" creationId="{2B000735-6B8F-4CC7-8446-F3F270A7CFF6}"/>
          </ac:spMkLst>
        </pc:spChg>
        <pc:spChg chg="add mod ord">
          <ac:chgData name="Peter Fison" userId="414d6edd842eada8" providerId="LiveId" clId="{D90D2214-8DAC-42B5-8439-B35FC0752A3F}" dt="2020-04-03T15:11:21.768" v="21" actId="167"/>
          <ac:spMkLst>
            <pc:docMk/>
            <pc:sldMk cId="3758216428" sldId="261"/>
            <ac:spMk id="10" creationId="{C5685E09-78F1-461F-8D7B-F892C11C3068}"/>
          </ac:spMkLst>
        </pc:spChg>
        <pc:spChg chg="add mod ord">
          <ac:chgData name="Peter Fison" userId="414d6edd842eada8" providerId="LiveId" clId="{D90D2214-8DAC-42B5-8439-B35FC0752A3F}" dt="2020-04-03T15:11:54.633" v="28" actId="171"/>
          <ac:spMkLst>
            <pc:docMk/>
            <pc:sldMk cId="3758216428" sldId="261"/>
            <ac:spMk id="11" creationId="{84A2BF55-5A5E-4A3C-AE42-6F4FB142A34A}"/>
          </ac:spMkLst>
        </pc:spChg>
        <pc:spChg chg="add mod ord">
          <ac:chgData name="Peter Fison" userId="414d6edd842eada8" providerId="LiveId" clId="{D90D2214-8DAC-42B5-8439-B35FC0752A3F}" dt="2020-04-03T15:12:20.528" v="34" actId="171"/>
          <ac:spMkLst>
            <pc:docMk/>
            <pc:sldMk cId="3758216428" sldId="261"/>
            <ac:spMk id="12" creationId="{A421906B-A2B0-4D4C-B548-B44317C4DDA6}"/>
          </ac:spMkLst>
        </pc:spChg>
        <pc:spChg chg="add mod ord">
          <ac:chgData name="Peter Fison" userId="414d6edd842eada8" providerId="LiveId" clId="{D90D2214-8DAC-42B5-8439-B35FC0752A3F}" dt="2020-04-03T15:12:36.463" v="37" actId="171"/>
          <ac:spMkLst>
            <pc:docMk/>
            <pc:sldMk cId="3758216428" sldId="261"/>
            <ac:spMk id="13" creationId="{AA938F19-0969-46FB-84DB-404A50D57D5E}"/>
          </ac:spMkLst>
        </pc:spChg>
        <pc:picChg chg="add del mod">
          <ac:chgData name="Peter Fison" userId="414d6edd842eada8" providerId="LiveId" clId="{D90D2214-8DAC-42B5-8439-B35FC0752A3F}" dt="2020-04-03T15:08:49.271" v="4" actId="478"/>
          <ac:picMkLst>
            <pc:docMk/>
            <pc:sldMk cId="3758216428" sldId="261"/>
            <ac:picMk id="3" creationId="{9E4EE58D-DCD3-4AB5-B4D3-AE0F5EB40EEC}"/>
          </ac:picMkLst>
        </pc:picChg>
        <pc:picChg chg="add del mod">
          <ac:chgData name="Peter Fison" userId="414d6edd842eada8" providerId="LiveId" clId="{D90D2214-8DAC-42B5-8439-B35FC0752A3F}" dt="2020-04-03T15:10:24.058" v="11" actId="478"/>
          <ac:picMkLst>
            <pc:docMk/>
            <pc:sldMk cId="3758216428" sldId="261"/>
            <ac:picMk id="5" creationId="{A4ABDCA2-954E-4DED-9CC2-86501668CFAF}"/>
          </ac:picMkLst>
        </pc:picChg>
        <pc:picChg chg="add mod">
          <ac:chgData name="Peter Fison" userId="414d6edd842eada8" providerId="LiveId" clId="{D90D2214-8DAC-42B5-8439-B35FC0752A3F}" dt="2020-04-03T15:10:43.230" v="15"/>
          <ac:picMkLst>
            <pc:docMk/>
            <pc:sldMk cId="3758216428" sldId="261"/>
            <ac:picMk id="8" creationId="{A5A6209D-92D9-45CC-AC59-9B7A2669D144}"/>
          </ac:picMkLst>
        </pc:picChg>
        <pc:picChg chg="add mod">
          <ac:chgData name="Peter Fison" userId="414d6edd842eada8" providerId="LiveId" clId="{D90D2214-8DAC-42B5-8439-B35FC0752A3F}" dt="2020-04-03T15:13:41.895" v="46" actId="1076"/>
          <ac:picMkLst>
            <pc:docMk/>
            <pc:sldMk cId="3758216428" sldId="261"/>
            <ac:picMk id="14" creationId="{B7BAE039-AE2A-4DAE-9178-55A899F1A556}"/>
          </ac:picMkLst>
        </pc:picChg>
        <pc:picChg chg="add mod">
          <ac:chgData name="Peter Fison" userId="414d6edd842eada8" providerId="LiveId" clId="{D90D2214-8DAC-42B5-8439-B35FC0752A3F}" dt="2020-04-03T15:13:50.367" v="48" actId="1076"/>
          <ac:picMkLst>
            <pc:docMk/>
            <pc:sldMk cId="3758216428" sldId="261"/>
            <ac:picMk id="15" creationId="{868F44AE-F1E4-45DF-86E6-5EDC30F6F344}"/>
          </ac:picMkLst>
        </pc:picChg>
      </pc:sldChg>
      <pc:sldChg chg="addSp delSp add">
        <pc:chgData name="Peter Fison" userId="414d6edd842eada8" providerId="LiveId" clId="{D90D2214-8DAC-42B5-8439-B35FC0752A3F}" dt="2020-04-03T15:13:28.439" v="43" actId="21"/>
        <pc:sldMkLst>
          <pc:docMk/>
          <pc:sldMk cId="2710539114" sldId="262"/>
        </pc:sldMkLst>
        <pc:spChg chg="add del">
          <ac:chgData name="Peter Fison" userId="414d6edd842eada8" providerId="LiveId" clId="{D90D2214-8DAC-42B5-8439-B35FC0752A3F}" dt="2020-04-03T15:12:56.731" v="41"/>
          <ac:spMkLst>
            <pc:docMk/>
            <pc:sldMk cId="2710539114" sldId="262"/>
            <ac:spMk id="2" creationId="{8E28C1B1-79B3-4D12-95E8-F23892712D3F}"/>
          </ac:spMkLst>
        </pc:spChg>
        <pc:spChg chg="add del">
          <ac:chgData name="Peter Fison" userId="414d6edd842eada8" providerId="LiveId" clId="{D90D2214-8DAC-42B5-8439-B35FC0752A3F}" dt="2020-04-03T15:12:56.731" v="41"/>
          <ac:spMkLst>
            <pc:docMk/>
            <pc:sldMk cId="2710539114" sldId="262"/>
            <ac:spMk id="3" creationId="{0CFF33B3-DDD3-4032-BB87-A9B06C074C2E}"/>
          </ac:spMkLst>
        </pc:spChg>
        <pc:spChg chg="add del">
          <ac:chgData name="Peter Fison" userId="414d6edd842eada8" providerId="LiveId" clId="{D90D2214-8DAC-42B5-8439-B35FC0752A3F}" dt="2020-04-03T15:12:56.731" v="41"/>
          <ac:spMkLst>
            <pc:docMk/>
            <pc:sldMk cId="2710539114" sldId="262"/>
            <ac:spMk id="4" creationId="{19AE931C-D4EF-4182-B033-B9F3ABABF08E}"/>
          </ac:spMkLst>
        </pc:spChg>
        <pc:spChg chg="add del">
          <ac:chgData name="Peter Fison" userId="414d6edd842eada8" providerId="LiveId" clId="{D90D2214-8DAC-42B5-8439-B35FC0752A3F}" dt="2020-04-03T15:12:56.731" v="41"/>
          <ac:spMkLst>
            <pc:docMk/>
            <pc:sldMk cId="2710539114" sldId="262"/>
            <ac:spMk id="5" creationId="{73348DF8-A421-4002-82B2-0BD89E465F4B}"/>
          </ac:spMkLst>
        </pc:spChg>
        <pc:spChg chg="add del">
          <ac:chgData name="Peter Fison" userId="414d6edd842eada8" providerId="LiveId" clId="{D90D2214-8DAC-42B5-8439-B35FC0752A3F}" dt="2020-04-03T15:12:56.731" v="41"/>
          <ac:spMkLst>
            <pc:docMk/>
            <pc:sldMk cId="2710539114" sldId="262"/>
            <ac:spMk id="6" creationId="{19B91BD4-74B7-4CAD-A53D-86FCDF53AC5F}"/>
          </ac:spMkLst>
        </pc:spChg>
        <pc:picChg chg="add del">
          <ac:chgData name="Peter Fison" userId="414d6edd842eada8" providerId="LiveId" clId="{D90D2214-8DAC-42B5-8439-B35FC0752A3F}" dt="2020-04-03T15:12:56.731" v="41"/>
          <ac:picMkLst>
            <pc:docMk/>
            <pc:sldMk cId="2710539114" sldId="262"/>
            <ac:picMk id="7" creationId="{E9DC0227-9E92-4BAC-BD46-3AB69C49713F}"/>
          </ac:picMkLst>
        </pc:picChg>
        <pc:picChg chg="add del">
          <ac:chgData name="Peter Fison" userId="414d6edd842eada8" providerId="LiveId" clId="{D90D2214-8DAC-42B5-8439-B35FC0752A3F}" dt="2020-04-03T15:13:28.439" v="43" actId="21"/>
          <ac:picMkLst>
            <pc:docMk/>
            <pc:sldMk cId="2710539114" sldId="262"/>
            <ac:picMk id="8" creationId="{06802559-089C-406D-943D-83565BA54770}"/>
          </ac:picMkLst>
        </pc:picChg>
      </pc:sldChg>
    </pc:docChg>
  </pc:docChgLst>
  <pc:docChgLst>
    <pc:chgData name="Peter Fison" userId="414d6edd842eada8" providerId="LiveId" clId="{48F2BC4E-54FA-4282-8CA9-EDAE45EFED1F}"/>
    <pc:docChg chg="delSld">
      <pc:chgData name="Peter Fison" userId="414d6edd842eada8" providerId="LiveId" clId="{48F2BC4E-54FA-4282-8CA9-EDAE45EFED1F}" dt="2020-04-03T12:37:26.053" v="0" actId="47"/>
      <pc:docMkLst>
        <pc:docMk/>
      </pc:docMkLst>
      <pc:sldChg chg="del">
        <pc:chgData name="Peter Fison" userId="414d6edd842eada8" providerId="LiveId" clId="{48F2BC4E-54FA-4282-8CA9-EDAE45EFED1F}" dt="2020-04-03T12:37:26.053" v="0" actId="47"/>
        <pc:sldMkLst>
          <pc:docMk/>
          <pc:sldMk cId="239049089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9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7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2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8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8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2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3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2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F09E2C-EDDC-488E-8A36-B79DF74BB41C}"/>
              </a:ext>
            </a:extLst>
          </p:cNvPr>
          <p:cNvSpPr/>
          <p:nvPr/>
        </p:nvSpPr>
        <p:spPr>
          <a:xfrm>
            <a:off x="547007" y="453118"/>
            <a:ext cx="9172575" cy="583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Truck icon Royalty Free Vector Image - VectorStock">
            <a:extLst>
              <a:ext uri="{FF2B5EF4-FFF2-40B4-BE49-F238E27FC236}">
                <a16:creationId xmlns:a16="http://schemas.microsoft.com/office/drawing/2014/main" id="{DDE2A386-AAEC-4C8A-B525-AEB2E5E2A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16488" r="-643" b="22273"/>
          <a:stretch/>
        </p:blipFill>
        <p:spPr bwMode="auto">
          <a:xfrm>
            <a:off x="1864404" y="1368732"/>
            <a:ext cx="6350000" cy="419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9B0506-8608-4DB9-BB55-D9C7B41465F6}"/>
              </a:ext>
            </a:extLst>
          </p:cNvPr>
          <p:cNvGrpSpPr/>
          <p:nvPr/>
        </p:nvGrpSpPr>
        <p:grpSpPr>
          <a:xfrm>
            <a:off x="4504164" y="1723737"/>
            <a:ext cx="2659996" cy="2684977"/>
            <a:chOff x="4485803" y="1458397"/>
            <a:chExt cx="2764554" cy="27645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48D95-1305-4EB4-B0A2-56D3745AEA2C}"/>
                </a:ext>
              </a:extLst>
            </p:cNvPr>
            <p:cNvSpPr/>
            <p:nvPr/>
          </p:nvSpPr>
          <p:spPr>
            <a:xfrm>
              <a:off x="5114925" y="2294163"/>
              <a:ext cx="1506311" cy="669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36C306-8CB4-477E-8F6D-C845C91AC0C8}"/>
                </a:ext>
              </a:extLst>
            </p:cNvPr>
            <p:cNvSpPr/>
            <p:nvPr/>
          </p:nvSpPr>
          <p:spPr>
            <a:xfrm>
              <a:off x="5544912" y="2912608"/>
              <a:ext cx="545645" cy="516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EF5FD1-E65D-4C16-A939-2D71F7E044BE}"/>
                </a:ext>
              </a:extLst>
            </p:cNvPr>
            <p:cNvSpPr/>
            <p:nvPr/>
          </p:nvSpPr>
          <p:spPr>
            <a:xfrm>
              <a:off x="5857877" y="2738620"/>
              <a:ext cx="545645" cy="516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Heart with pulse">
              <a:extLst>
                <a:ext uri="{FF2B5EF4-FFF2-40B4-BE49-F238E27FC236}">
                  <a16:creationId xmlns:a16="http://schemas.microsoft.com/office/drawing/2014/main" id="{87306EFA-211D-4751-A5E9-0A1858A44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5803" y="1458397"/>
              <a:ext cx="2764554" cy="2764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07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3AD890-FFFB-499F-983F-9904A09201C2}"/>
              </a:ext>
            </a:extLst>
          </p:cNvPr>
          <p:cNvSpPr/>
          <p:nvPr/>
        </p:nvSpPr>
        <p:spPr>
          <a:xfrm>
            <a:off x="547007" y="453118"/>
            <a:ext cx="9172575" cy="583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6C185A-39BE-40E8-A8E1-FF2BEC142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4" t="17856" r="10498" b="25596"/>
          <a:stretch/>
        </p:blipFill>
        <p:spPr>
          <a:xfrm>
            <a:off x="2506436" y="1224642"/>
            <a:ext cx="4955721" cy="38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CBECC7-7B6F-411D-9D10-F51EDF209551}"/>
              </a:ext>
            </a:extLst>
          </p:cNvPr>
          <p:cNvSpPr/>
          <p:nvPr/>
        </p:nvSpPr>
        <p:spPr>
          <a:xfrm>
            <a:off x="1147082" y="738868"/>
            <a:ext cx="9172575" cy="583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000735-6B8F-4CC7-8446-F3F270A7CFF6}"/>
              </a:ext>
            </a:extLst>
          </p:cNvPr>
          <p:cNvSpPr/>
          <p:nvPr/>
        </p:nvSpPr>
        <p:spPr>
          <a:xfrm>
            <a:off x="4184196" y="3694339"/>
            <a:ext cx="379640" cy="3265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685E09-78F1-461F-8D7B-F892C11C3068}"/>
              </a:ext>
            </a:extLst>
          </p:cNvPr>
          <p:cNvSpPr/>
          <p:nvPr/>
        </p:nvSpPr>
        <p:spPr>
          <a:xfrm>
            <a:off x="5259160" y="3710668"/>
            <a:ext cx="379640" cy="3265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A2BF55-5A5E-4A3C-AE42-6F4FB142A34A}"/>
              </a:ext>
            </a:extLst>
          </p:cNvPr>
          <p:cNvSpPr/>
          <p:nvPr/>
        </p:nvSpPr>
        <p:spPr>
          <a:xfrm>
            <a:off x="5001986" y="2984046"/>
            <a:ext cx="636814" cy="4980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21906B-A2B0-4D4C-B548-B44317C4DDA6}"/>
              </a:ext>
            </a:extLst>
          </p:cNvPr>
          <p:cNvSpPr/>
          <p:nvPr/>
        </p:nvSpPr>
        <p:spPr>
          <a:xfrm>
            <a:off x="4017511" y="3057524"/>
            <a:ext cx="636813" cy="653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938F19-0969-46FB-84DB-404A50D57D5E}"/>
              </a:ext>
            </a:extLst>
          </p:cNvPr>
          <p:cNvSpPr/>
          <p:nvPr/>
        </p:nvSpPr>
        <p:spPr>
          <a:xfrm>
            <a:off x="3956277" y="3384096"/>
            <a:ext cx="379640" cy="3265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A6209D-92D9-45CC-AC59-9B7A2669D1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93" y="2330393"/>
            <a:ext cx="2197213" cy="2197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BAE039-AE2A-4DAE-9178-55A899F1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76" y="2328576"/>
            <a:ext cx="2200847" cy="2200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8F44AE-F1E4-45DF-86E6-5EDC30F6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519" y="2056433"/>
            <a:ext cx="2200847" cy="2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1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53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0</Words>
  <Application>Microsoft Office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Pemble</dc:creator>
  <cp:lastModifiedBy>Peter Fison</cp:lastModifiedBy>
  <cp:revision>6</cp:revision>
  <dcterms:created xsi:type="dcterms:W3CDTF">2020-04-02T12:31:19Z</dcterms:created>
  <dcterms:modified xsi:type="dcterms:W3CDTF">2020-04-03T15:13:50Z</dcterms:modified>
</cp:coreProperties>
</file>