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944941-9426-4B12-B3B2-F310EBE78256}" v="353" dt="2020-04-17T12:16:31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3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Fison" userId="414d6edd842eada8" providerId="LiveId" clId="{71944941-9426-4B12-B3B2-F310EBE78256}"/>
    <pc:docChg chg="undo custSel addSld modSld sldOrd">
      <pc:chgData name="Peter Fison" userId="414d6edd842eada8" providerId="LiveId" clId="{71944941-9426-4B12-B3B2-F310EBE78256}" dt="2020-04-17T12:18:56.151" v="1100" actId="478"/>
      <pc:docMkLst>
        <pc:docMk/>
      </pc:docMkLst>
      <pc:sldChg chg="addSp delSp modSp">
        <pc:chgData name="Peter Fison" userId="414d6edd842eada8" providerId="LiveId" clId="{71944941-9426-4B12-B3B2-F310EBE78256}" dt="2020-04-15T18:00:57.645" v="975" actId="1076"/>
        <pc:sldMkLst>
          <pc:docMk/>
          <pc:sldMk cId="1205925323" sldId="256"/>
        </pc:sldMkLst>
        <pc:spChg chg="del">
          <ac:chgData name="Peter Fison" userId="414d6edd842eada8" providerId="LiveId" clId="{71944941-9426-4B12-B3B2-F310EBE78256}" dt="2020-04-15T03:43:59.675" v="0"/>
          <ac:spMkLst>
            <pc:docMk/>
            <pc:sldMk cId="1205925323" sldId="256"/>
            <ac:spMk id="2" creationId="{BCE8E904-5A08-4C4A-AC56-065EE61B2E00}"/>
          </ac:spMkLst>
        </pc:spChg>
        <pc:spChg chg="del">
          <ac:chgData name="Peter Fison" userId="414d6edd842eada8" providerId="LiveId" clId="{71944941-9426-4B12-B3B2-F310EBE78256}" dt="2020-04-15T03:43:59.675" v="0"/>
          <ac:spMkLst>
            <pc:docMk/>
            <pc:sldMk cId="1205925323" sldId="256"/>
            <ac:spMk id="3" creationId="{39A896F5-8A78-4FED-833E-0C626E2A9B96}"/>
          </ac:spMkLst>
        </pc:spChg>
        <pc:spChg chg="mod">
          <ac:chgData name="Peter Fison" userId="414d6edd842eada8" providerId="LiveId" clId="{71944941-9426-4B12-B3B2-F310EBE78256}" dt="2020-04-15T03:58:18.522" v="312" actId="207"/>
          <ac:spMkLst>
            <pc:docMk/>
            <pc:sldMk cId="1205925323" sldId="256"/>
            <ac:spMk id="6" creationId="{75747EB6-2024-472E-9986-900D99ED4CD6}"/>
          </ac:spMkLst>
        </pc:spChg>
        <pc:spChg chg="mod">
          <ac:chgData name="Peter Fison" userId="414d6edd842eada8" providerId="LiveId" clId="{71944941-9426-4B12-B3B2-F310EBE78256}" dt="2020-04-15T03:58:18.522" v="312" actId="207"/>
          <ac:spMkLst>
            <pc:docMk/>
            <pc:sldMk cId="1205925323" sldId="256"/>
            <ac:spMk id="8" creationId="{0561D265-57A4-4BC2-8203-B1EAF205B533}"/>
          </ac:spMkLst>
        </pc:spChg>
        <pc:spChg chg="mod">
          <ac:chgData name="Peter Fison" userId="414d6edd842eada8" providerId="LiveId" clId="{71944941-9426-4B12-B3B2-F310EBE78256}" dt="2020-04-15T03:58:18.522" v="312" actId="207"/>
          <ac:spMkLst>
            <pc:docMk/>
            <pc:sldMk cId="1205925323" sldId="256"/>
            <ac:spMk id="10" creationId="{8F5CF08D-94ED-4864-AD2B-02A13ABA04D6}"/>
          </ac:spMkLst>
        </pc:spChg>
        <pc:spChg chg="mod">
          <ac:chgData name="Peter Fison" userId="414d6edd842eada8" providerId="LiveId" clId="{71944941-9426-4B12-B3B2-F310EBE78256}" dt="2020-04-15T17:56:09.163" v="915" actId="688"/>
          <ac:spMkLst>
            <pc:docMk/>
            <pc:sldMk cId="1205925323" sldId="256"/>
            <ac:spMk id="11" creationId="{A8A70FCC-D9EA-44F2-B7AA-52085D0FA5ED}"/>
          </ac:spMkLst>
        </pc:spChg>
        <pc:spChg chg="del mod">
          <ac:chgData name="Peter Fison" userId="414d6edd842eada8" providerId="LiveId" clId="{71944941-9426-4B12-B3B2-F310EBE78256}" dt="2020-04-15T17:55:51.279" v="910" actId="21"/>
          <ac:spMkLst>
            <pc:docMk/>
            <pc:sldMk cId="1205925323" sldId="256"/>
            <ac:spMk id="12" creationId="{10D413B7-6A68-4F10-A0A4-A94947FE09FA}"/>
          </ac:spMkLst>
        </pc:spChg>
        <pc:spChg chg="mod">
          <ac:chgData name="Peter Fison" userId="414d6edd842eada8" providerId="LiveId" clId="{71944941-9426-4B12-B3B2-F310EBE78256}" dt="2020-04-15T17:56:15.643" v="917" actId="688"/>
          <ac:spMkLst>
            <pc:docMk/>
            <pc:sldMk cId="1205925323" sldId="256"/>
            <ac:spMk id="13" creationId="{C21C1768-8CCF-4070-98A9-7EEF91A2D7B2}"/>
          </ac:spMkLst>
        </pc:spChg>
        <pc:spChg chg="del mod">
          <ac:chgData name="Peter Fison" userId="414d6edd842eada8" providerId="LiveId" clId="{71944941-9426-4B12-B3B2-F310EBE78256}" dt="2020-04-15T17:56:30.103" v="921" actId="21"/>
          <ac:spMkLst>
            <pc:docMk/>
            <pc:sldMk cId="1205925323" sldId="256"/>
            <ac:spMk id="14" creationId="{F9112DA6-21D7-4512-B2BB-FBE45425C7BD}"/>
          </ac:spMkLst>
        </pc:spChg>
        <pc:spChg chg="mod">
          <ac:chgData name="Peter Fison" userId="414d6edd842eada8" providerId="LiveId" clId="{71944941-9426-4B12-B3B2-F310EBE78256}" dt="2020-04-15T17:59:04.635" v="955" actId="1076"/>
          <ac:spMkLst>
            <pc:docMk/>
            <pc:sldMk cId="1205925323" sldId="256"/>
            <ac:spMk id="15" creationId="{9F371844-CB04-405D-BF5D-C32ED37929C6}"/>
          </ac:spMkLst>
        </pc:spChg>
        <pc:spChg chg="mod">
          <ac:chgData name="Peter Fison" userId="414d6edd842eada8" providerId="LiveId" clId="{71944941-9426-4B12-B3B2-F310EBE78256}" dt="2020-04-15T17:58:01.672" v="937" actId="1076"/>
          <ac:spMkLst>
            <pc:docMk/>
            <pc:sldMk cId="1205925323" sldId="256"/>
            <ac:spMk id="16" creationId="{9CEBCE35-C47A-4486-A53B-8D1932575D03}"/>
          </ac:spMkLst>
        </pc:spChg>
        <pc:spChg chg="del">
          <ac:chgData name="Peter Fison" userId="414d6edd842eada8" providerId="LiveId" clId="{71944941-9426-4B12-B3B2-F310EBE78256}" dt="2020-04-15T17:59:15.630" v="957" actId="478"/>
          <ac:spMkLst>
            <pc:docMk/>
            <pc:sldMk cId="1205925323" sldId="256"/>
            <ac:spMk id="17" creationId="{37B16632-4273-4433-B4FF-48F5077E5B72}"/>
          </ac:spMkLst>
        </pc:spChg>
        <pc:spChg chg="mod">
          <ac:chgData name="Peter Fison" userId="414d6edd842eada8" providerId="LiveId" clId="{71944941-9426-4B12-B3B2-F310EBE78256}" dt="2020-04-15T17:59:34.359" v="960" actId="1076"/>
          <ac:spMkLst>
            <pc:docMk/>
            <pc:sldMk cId="1205925323" sldId="256"/>
            <ac:spMk id="18" creationId="{62F341C0-3D9B-4E1B-B1B4-E1BFDC59B215}"/>
          </ac:spMkLst>
        </pc:spChg>
        <pc:spChg chg="del">
          <ac:chgData name="Peter Fison" userId="414d6edd842eada8" providerId="LiveId" clId="{71944941-9426-4B12-B3B2-F310EBE78256}" dt="2020-04-15T17:59:47.176" v="963" actId="478"/>
          <ac:spMkLst>
            <pc:docMk/>
            <pc:sldMk cId="1205925323" sldId="256"/>
            <ac:spMk id="19" creationId="{D296871F-494A-46E6-96A0-68098B8373C6}"/>
          </ac:spMkLst>
        </pc:spChg>
        <pc:spChg chg="mod">
          <ac:chgData name="Peter Fison" userId="414d6edd842eada8" providerId="LiveId" clId="{71944941-9426-4B12-B3B2-F310EBE78256}" dt="2020-04-15T18:00:09.126" v="966" actId="1076"/>
          <ac:spMkLst>
            <pc:docMk/>
            <pc:sldMk cId="1205925323" sldId="256"/>
            <ac:spMk id="20" creationId="{6B09020B-5562-4928-B734-E50C63BC3FB1}"/>
          </ac:spMkLst>
        </pc:spChg>
        <pc:spChg chg="del">
          <ac:chgData name="Peter Fison" userId="414d6edd842eada8" providerId="LiveId" clId="{71944941-9426-4B12-B3B2-F310EBE78256}" dt="2020-04-15T17:59:49.676" v="964" actId="478"/>
          <ac:spMkLst>
            <pc:docMk/>
            <pc:sldMk cId="1205925323" sldId="256"/>
            <ac:spMk id="21" creationId="{6ACC4D89-1B7B-4C35-9D98-261DA2F4420B}"/>
          </ac:spMkLst>
        </pc:spChg>
        <pc:spChg chg="mod">
          <ac:chgData name="Peter Fison" userId="414d6edd842eada8" providerId="LiveId" clId="{71944941-9426-4B12-B3B2-F310EBE78256}" dt="2020-04-15T18:00:36.313" v="972" actId="1076"/>
          <ac:spMkLst>
            <pc:docMk/>
            <pc:sldMk cId="1205925323" sldId="256"/>
            <ac:spMk id="22" creationId="{17EC76BC-3FE7-485F-9288-566DF7402132}"/>
          </ac:spMkLst>
        </pc:spChg>
        <pc:spChg chg="add mod">
          <ac:chgData name="Peter Fison" userId="414d6edd842eada8" providerId="LiveId" clId="{71944941-9426-4B12-B3B2-F310EBE78256}" dt="2020-04-15T18:00:50.914" v="974" actId="1076"/>
          <ac:spMkLst>
            <pc:docMk/>
            <pc:sldMk cId="1205925323" sldId="256"/>
            <ac:spMk id="23" creationId="{5FD32750-BE64-4802-9557-260DE14BE3D2}"/>
          </ac:spMkLst>
        </pc:spChg>
        <pc:spChg chg="add del mod">
          <ac:chgData name="Peter Fison" userId="414d6edd842eada8" providerId="LiveId" clId="{71944941-9426-4B12-B3B2-F310EBE78256}" dt="2020-04-15T17:53:37.725" v="886" actId="478"/>
          <ac:spMkLst>
            <pc:docMk/>
            <pc:sldMk cId="1205925323" sldId="256"/>
            <ac:spMk id="24" creationId="{FA294F62-02C8-439C-B11D-D03392C912A0}"/>
          </ac:spMkLst>
        </pc:spChg>
        <pc:spChg chg="add mod">
          <ac:chgData name="Peter Fison" userId="414d6edd842eada8" providerId="LiveId" clId="{71944941-9426-4B12-B3B2-F310EBE78256}" dt="2020-04-15T18:00:50.914" v="974" actId="1076"/>
          <ac:spMkLst>
            <pc:docMk/>
            <pc:sldMk cId="1205925323" sldId="256"/>
            <ac:spMk id="25" creationId="{AE01CA6D-FC63-46A8-8F95-DF8FD242E6AC}"/>
          </ac:spMkLst>
        </pc:spChg>
        <pc:spChg chg="add mod">
          <ac:chgData name="Peter Fison" userId="414d6edd842eada8" providerId="LiveId" clId="{71944941-9426-4B12-B3B2-F310EBE78256}" dt="2020-04-15T18:00:50.914" v="974" actId="1076"/>
          <ac:spMkLst>
            <pc:docMk/>
            <pc:sldMk cId="1205925323" sldId="256"/>
            <ac:spMk id="26" creationId="{5271FE02-6935-4C0C-841D-6FF434F64710}"/>
          </ac:spMkLst>
        </pc:spChg>
        <pc:spChg chg="add mod">
          <ac:chgData name="Peter Fison" userId="414d6edd842eada8" providerId="LiveId" clId="{71944941-9426-4B12-B3B2-F310EBE78256}" dt="2020-04-15T18:00:50.914" v="974" actId="1076"/>
          <ac:spMkLst>
            <pc:docMk/>
            <pc:sldMk cId="1205925323" sldId="256"/>
            <ac:spMk id="33" creationId="{22C7828A-9848-4470-B32C-3A107E02A1ED}"/>
          </ac:spMkLst>
        </pc:spChg>
        <pc:spChg chg="add mod">
          <ac:chgData name="Peter Fison" userId="414d6edd842eada8" providerId="LiveId" clId="{71944941-9426-4B12-B3B2-F310EBE78256}" dt="2020-04-15T18:00:50.914" v="974" actId="1076"/>
          <ac:spMkLst>
            <pc:docMk/>
            <pc:sldMk cId="1205925323" sldId="256"/>
            <ac:spMk id="36" creationId="{09746C9D-105A-4D1B-B592-A6EAA41815DA}"/>
          </ac:spMkLst>
        </pc:spChg>
        <pc:spChg chg="add mod">
          <ac:chgData name="Peter Fison" userId="414d6edd842eada8" providerId="LiveId" clId="{71944941-9426-4B12-B3B2-F310EBE78256}" dt="2020-04-15T18:00:50.914" v="974" actId="1076"/>
          <ac:spMkLst>
            <pc:docMk/>
            <pc:sldMk cId="1205925323" sldId="256"/>
            <ac:spMk id="37" creationId="{E4D6EFC0-DA7F-40F7-A5CB-AB4302E08CC9}"/>
          </ac:spMkLst>
        </pc:spChg>
        <pc:spChg chg="add mod">
          <ac:chgData name="Peter Fison" userId="414d6edd842eada8" providerId="LiveId" clId="{71944941-9426-4B12-B3B2-F310EBE78256}" dt="2020-04-15T18:00:50.914" v="974" actId="1076"/>
          <ac:spMkLst>
            <pc:docMk/>
            <pc:sldMk cId="1205925323" sldId="256"/>
            <ac:spMk id="38" creationId="{63266F47-48DD-4D49-A046-0E06B852FE74}"/>
          </ac:spMkLst>
        </pc:spChg>
        <pc:spChg chg="add mod">
          <ac:chgData name="Peter Fison" userId="414d6edd842eada8" providerId="LiveId" clId="{71944941-9426-4B12-B3B2-F310EBE78256}" dt="2020-04-15T18:00:50.914" v="974" actId="1076"/>
          <ac:spMkLst>
            <pc:docMk/>
            <pc:sldMk cId="1205925323" sldId="256"/>
            <ac:spMk id="46" creationId="{72216265-C6A8-4008-8DF5-60AF703425B7}"/>
          </ac:spMkLst>
        </pc:spChg>
        <pc:spChg chg="add del mod">
          <ac:chgData name="Peter Fison" userId="414d6edd842eada8" providerId="LiveId" clId="{71944941-9426-4B12-B3B2-F310EBE78256}" dt="2020-04-15T17:57:20.326" v="930" actId="478"/>
          <ac:spMkLst>
            <pc:docMk/>
            <pc:sldMk cId="1205925323" sldId="256"/>
            <ac:spMk id="48" creationId="{AF4D7A35-492B-4D1F-993D-0F610BD94403}"/>
          </ac:spMkLst>
        </pc:spChg>
        <pc:spChg chg="add mod">
          <ac:chgData name="Peter Fison" userId="414d6edd842eada8" providerId="LiveId" clId="{71944941-9426-4B12-B3B2-F310EBE78256}" dt="2020-04-15T18:00:50.914" v="974" actId="1076"/>
          <ac:spMkLst>
            <pc:docMk/>
            <pc:sldMk cId="1205925323" sldId="256"/>
            <ac:spMk id="49" creationId="{9107D90D-43EC-4A6A-837D-97152F359864}"/>
          </ac:spMkLst>
        </pc:spChg>
        <pc:spChg chg="add mod">
          <ac:chgData name="Peter Fison" userId="414d6edd842eada8" providerId="LiveId" clId="{71944941-9426-4B12-B3B2-F310EBE78256}" dt="2020-04-15T18:00:50.914" v="974" actId="1076"/>
          <ac:spMkLst>
            <pc:docMk/>
            <pc:sldMk cId="1205925323" sldId="256"/>
            <ac:spMk id="51" creationId="{D6E0F3AE-5246-4730-8F69-742DEFE4274E}"/>
          </ac:spMkLst>
        </pc:spChg>
        <pc:spChg chg="add mod">
          <ac:chgData name="Peter Fison" userId="414d6edd842eada8" providerId="LiveId" clId="{71944941-9426-4B12-B3B2-F310EBE78256}" dt="2020-04-15T18:00:50.914" v="974" actId="1076"/>
          <ac:spMkLst>
            <pc:docMk/>
            <pc:sldMk cId="1205925323" sldId="256"/>
            <ac:spMk id="54" creationId="{227ACDDD-C8A9-4498-A00C-FE76E4C1DB58}"/>
          </ac:spMkLst>
        </pc:spChg>
        <pc:spChg chg="add del mod">
          <ac:chgData name="Peter Fison" userId="414d6edd842eada8" providerId="LiveId" clId="{71944941-9426-4B12-B3B2-F310EBE78256}" dt="2020-04-15T17:57:17.487" v="929" actId="478"/>
          <ac:spMkLst>
            <pc:docMk/>
            <pc:sldMk cId="1205925323" sldId="256"/>
            <ac:spMk id="56" creationId="{831BAB53-C45C-490D-9478-4971649EFD1D}"/>
          </ac:spMkLst>
        </pc:spChg>
        <pc:spChg chg="add del mod">
          <ac:chgData name="Peter Fison" userId="414d6edd842eada8" providerId="LiveId" clId="{71944941-9426-4B12-B3B2-F310EBE78256}" dt="2020-04-15T17:59:37.482" v="961" actId="478"/>
          <ac:spMkLst>
            <pc:docMk/>
            <pc:sldMk cId="1205925323" sldId="256"/>
            <ac:spMk id="57" creationId="{E3ACD870-0F6D-4494-9C8D-52D89A9BBCC3}"/>
          </ac:spMkLst>
        </pc:spChg>
        <pc:spChg chg="add del mod">
          <ac:chgData name="Peter Fison" userId="414d6edd842eada8" providerId="LiveId" clId="{71944941-9426-4B12-B3B2-F310EBE78256}" dt="2020-04-15T17:59:52.720" v="965" actId="478"/>
          <ac:spMkLst>
            <pc:docMk/>
            <pc:sldMk cId="1205925323" sldId="256"/>
            <ac:spMk id="58" creationId="{7BFEC64B-4A7B-49D1-91A9-D5EF1FB98109}"/>
          </ac:spMkLst>
        </pc:spChg>
        <pc:spChg chg="add del mod">
          <ac:chgData name="Peter Fison" userId="414d6edd842eada8" providerId="LiveId" clId="{71944941-9426-4B12-B3B2-F310EBE78256}" dt="2020-04-15T18:00:40.189" v="973" actId="478"/>
          <ac:spMkLst>
            <pc:docMk/>
            <pc:sldMk cId="1205925323" sldId="256"/>
            <ac:spMk id="59" creationId="{7C9C3368-C494-433E-9C64-7E8AF070BC36}"/>
          </ac:spMkLst>
        </pc:spChg>
        <pc:spChg chg="add del mod">
          <ac:chgData name="Peter Fison" userId="414d6edd842eada8" providerId="LiveId" clId="{71944941-9426-4B12-B3B2-F310EBE78256}" dt="2020-04-15T18:00:40.189" v="973" actId="478"/>
          <ac:spMkLst>
            <pc:docMk/>
            <pc:sldMk cId="1205925323" sldId="256"/>
            <ac:spMk id="60" creationId="{526838C1-2168-4AB3-A1B5-C6BB819B0E9B}"/>
          </ac:spMkLst>
        </pc:spChg>
        <pc:spChg chg="add del mod">
          <ac:chgData name="Peter Fison" userId="414d6edd842eada8" providerId="LiveId" clId="{71944941-9426-4B12-B3B2-F310EBE78256}" dt="2020-04-15T18:00:40.189" v="973" actId="478"/>
          <ac:spMkLst>
            <pc:docMk/>
            <pc:sldMk cId="1205925323" sldId="256"/>
            <ac:spMk id="61" creationId="{02482433-F42E-4433-B5E9-309069995CFC}"/>
          </ac:spMkLst>
        </pc:spChg>
        <pc:spChg chg="add mod">
          <ac:chgData name="Peter Fison" userId="414d6edd842eada8" providerId="LiveId" clId="{71944941-9426-4B12-B3B2-F310EBE78256}" dt="2020-04-15T17:55:21.114" v="908" actId="1076"/>
          <ac:spMkLst>
            <pc:docMk/>
            <pc:sldMk cId="1205925323" sldId="256"/>
            <ac:spMk id="62" creationId="{0BE17DA9-28CF-482C-9AF7-16C95482683C}"/>
          </ac:spMkLst>
        </pc:spChg>
        <pc:spChg chg="add del mod">
          <ac:chgData name="Peter Fison" userId="414d6edd842eada8" providerId="LiveId" clId="{71944941-9426-4B12-B3B2-F310EBE78256}" dt="2020-04-15T18:00:40.189" v="973" actId="478"/>
          <ac:spMkLst>
            <pc:docMk/>
            <pc:sldMk cId="1205925323" sldId="256"/>
            <ac:spMk id="63" creationId="{E7FC6E65-B1A8-4FAA-BEB2-8954E1421652}"/>
          </ac:spMkLst>
        </pc:spChg>
        <pc:spChg chg="add del mod">
          <ac:chgData name="Peter Fison" userId="414d6edd842eada8" providerId="LiveId" clId="{71944941-9426-4B12-B3B2-F310EBE78256}" dt="2020-04-15T18:00:40.189" v="973" actId="478"/>
          <ac:spMkLst>
            <pc:docMk/>
            <pc:sldMk cId="1205925323" sldId="256"/>
            <ac:spMk id="64" creationId="{3FC91238-53E7-4413-A6CE-A81B20A8E700}"/>
          </ac:spMkLst>
        </pc:spChg>
        <pc:spChg chg="add del mod">
          <ac:chgData name="Peter Fison" userId="414d6edd842eada8" providerId="LiveId" clId="{71944941-9426-4B12-B3B2-F310EBE78256}" dt="2020-04-15T18:00:40.189" v="973" actId="478"/>
          <ac:spMkLst>
            <pc:docMk/>
            <pc:sldMk cId="1205925323" sldId="256"/>
            <ac:spMk id="65" creationId="{6F771E5C-E35B-4AFB-BA21-08A02E01CD95}"/>
          </ac:spMkLst>
        </pc:spChg>
        <pc:spChg chg="add mod">
          <ac:chgData name="Peter Fison" userId="414d6edd842eada8" providerId="LiveId" clId="{71944941-9426-4B12-B3B2-F310EBE78256}" dt="2020-04-15T18:00:57.645" v="975" actId="1076"/>
          <ac:spMkLst>
            <pc:docMk/>
            <pc:sldMk cId="1205925323" sldId="256"/>
            <ac:spMk id="66" creationId="{365729EA-B5F3-487C-B967-58B9CC07863E}"/>
          </ac:spMkLst>
        </pc:spChg>
        <pc:spChg chg="add mod">
          <ac:chgData name="Peter Fison" userId="414d6edd842eada8" providerId="LiveId" clId="{71944941-9426-4B12-B3B2-F310EBE78256}" dt="2020-04-15T18:00:50.914" v="974" actId="1076"/>
          <ac:spMkLst>
            <pc:docMk/>
            <pc:sldMk cId="1205925323" sldId="256"/>
            <ac:spMk id="67" creationId="{F0D328A5-0888-4530-918A-C7F8F30030E3}"/>
          </ac:spMkLst>
        </pc:spChg>
        <pc:spChg chg="add mod">
          <ac:chgData name="Peter Fison" userId="414d6edd842eada8" providerId="LiveId" clId="{71944941-9426-4B12-B3B2-F310EBE78256}" dt="2020-04-15T18:00:50.914" v="974" actId="1076"/>
          <ac:spMkLst>
            <pc:docMk/>
            <pc:sldMk cId="1205925323" sldId="256"/>
            <ac:spMk id="68" creationId="{F49455F5-E622-47BC-9A7F-F802963DD9A1}"/>
          </ac:spMkLst>
        </pc:spChg>
        <pc:spChg chg="add mod">
          <ac:chgData name="Peter Fison" userId="414d6edd842eada8" providerId="LiveId" clId="{71944941-9426-4B12-B3B2-F310EBE78256}" dt="2020-04-15T18:00:50.914" v="974" actId="1076"/>
          <ac:spMkLst>
            <pc:docMk/>
            <pc:sldMk cId="1205925323" sldId="256"/>
            <ac:spMk id="70" creationId="{B17E224C-D9DD-469F-88B1-74C7C95A5367}"/>
          </ac:spMkLst>
        </pc:spChg>
        <pc:spChg chg="add mod">
          <ac:chgData name="Peter Fison" userId="414d6edd842eada8" providerId="LiveId" clId="{71944941-9426-4B12-B3B2-F310EBE78256}" dt="2020-04-15T18:00:50.914" v="974" actId="1076"/>
          <ac:spMkLst>
            <pc:docMk/>
            <pc:sldMk cId="1205925323" sldId="256"/>
            <ac:spMk id="72" creationId="{69333C41-3EB9-4E92-BA5E-C0BA39F4FAB1}"/>
          </ac:spMkLst>
        </pc:spChg>
        <pc:spChg chg="add mod">
          <ac:chgData name="Peter Fison" userId="414d6edd842eada8" providerId="LiveId" clId="{71944941-9426-4B12-B3B2-F310EBE78256}" dt="2020-04-15T18:00:50.914" v="974" actId="1076"/>
          <ac:spMkLst>
            <pc:docMk/>
            <pc:sldMk cId="1205925323" sldId="256"/>
            <ac:spMk id="73" creationId="{2EBEC53D-4C99-42A1-BCEA-5C317E240E43}"/>
          </ac:spMkLst>
        </pc:spChg>
        <pc:spChg chg="add mod ord">
          <ac:chgData name="Peter Fison" userId="414d6edd842eada8" providerId="LiveId" clId="{71944941-9426-4B12-B3B2-F310EBE78256}" dt="2020-04-15T18:00:50.914" v="974" actId="1076"/>
          <ac:spMkLst>
            <pc:docMk/>
            <pc:sldMk cId="1205925323" sldId="256"/>
            <ac:spMk id="77" creationId="{5659C0D8-8F08-4879-84CD-E146AB000B6B}"/>
          </ac:spMkLst>
        </pc:spChg>
        <pc:spChg chg="add mod ord">
          <ac:chgData name="Peter Fison" userId="414d6edd842eada8" providerId="LiveId" clId="{71944941-9426-4B12-B3B2-F310EBE78256}" dt="2020-04-15T18:00:50.914" v="974" actId="1076"/>
          <ac:spMkLst>
            <pc:docMk/>
            <pc:sldMk cId="1205925323" sldId="256"/>
            <ac:spMk id="78" creationId="{238730A9-CA69-4353-9ADB-CB17A04F48D7}"/>
          </ac:spMkLst>
        </pc:spChg>
        <pc:spChg chg="add mod">
          <ac:chgData name="Peter Fison" userId="414d6edd842eada8" providerId="LiveId" clId="{71944941-9426-4B12-B3B2-F310EBE78256}" dt="2020-04-15T18:00:50.914" v="974" actId="1076"/>
          <ac:spMkLst>
            <pc:docMk/>
            <pc:sldMk cId="1205925323" sldId="256"/>
            <ac:spMk id="80" creationId="{773E9B1C-F404-4CB3-958F-B3A3EC5021F3}"/>
          </ac:spMkLst>
        </pc:spChg>
        <pc:spChg chg="add del">
          <ac:chgData name="Peter Fison" userId="414d6edd842eada8" providerId="LiveId" clId="{71944941-9426-4B12-B3B2-F310EBE78256}" dt="2020-04-15T17:59:06.567" v="956" actId="478"/>
          <ac:spMkLst>
            <pc:docMk/>
            <pc:sldMk cId="1205925323" sldId="256"/>
            <ac:spMk id="81" creationId="{F588D7E5-75DE-46A7-9151-47684E72135F}"/>
          </ac:spMkLst>
        </pc:spChg>
        <pc:spChg chg="add mod">
          <ac:chgData name="Peter Fison" userId="414d6edd842eada8" providerId="LiveId" clId="{71944941-9426-4B12-B3B2-F310EBE78256}" dt="2020-04-15T18:00:50.914" v="974" actId="1076"/>
          <ac:spMkLst>
            <pc:docMk/>
            <pc:sldMk cId="1205925323" sldId="256"/>
            <ac:spMk id="82" creationId="{750D1A81-37E3-4DD8-A86D-E62B3493C0E0}"/>
          </ac:spMkLst>
        </pc:spChg>
        <pc:spChg chg="add mod">
          <ac:chgData name="Peter Fison" userId="414d6edd842eada8" providerId="LiveId" clId="{71944941-9426-4B12-B3B2-F310EBE78256}" dt="2020-04-15T18:00:50.914" v="974" actId="1076"/>
          <ac:spMkLst>
            <pc:docMk/>
            <pc:sldMk cId="1205925323" sldId="256"/>
            <ac:spMk id="83" creationId="{74356374-5582-4F80-830C-0B380B951E43}"/>
          </ac:spMkLst>
        </pc:spChg>
        <pc:grpChg chg="add del mod">
          <ac:chgData name="Peter Fison" userId="414d6edd842eada8" providerId="LiveId" clId="{71944941-9426-4B12-B3B2-F310EBE78256}" dt="2020-04-15T18:00:50.914" v="974" actId="1076"/>
          <ac:grpSpMkLst>
            <pc:docMk/>
            <pc:sldMk cId="1205925323" sldId="256"/>
            <ac:grpSpMk id="5" creationId="{D61A972A-AB6D-4686-AEF6-90EEC3F60873}"/>
          </ac:grpSpMkLst>
        </pc:grpChg>
        <pc:graphicFrameChg chg="add del mod">
          <ac:chgData name="Peter Fison" userId="414d6edd842eada8" providerId="LiveId" clId="{71944941-9426-4B12-B3B2-F310EBE78256}" dt="2020-04-15T03:48:16.683" v="236" actId="18245"/>
          <ac:graphicFrameMkLst>
            <pc:docMk/>
            <pc:sldMk cId="1205925323" sldId="256"/>
            <ac:graphicFrameMk id="4" creationId="{9D8A0843-F071-45AC-BA31-39451FFE960F}"/>
          </ac:graphicFrameMkLst>
        </pc:graphicFrameChg>
        <pc:picChg chg="add mod">
          <ac:chgData name="Peter Fison" userId="414d6edd842eada8" providerId="LiveId" clId="{71944941-9426-4B12-B3B2-F310EBE78256}" dt="2020-04-15T18:00:50.914" v="974" actId="1076"/>
          <ac:picMkLst>
            <pc:docMk/>
            <pc:sldMk cId="1205925323" sldId="256"/>
            <ac:picMk id="28" creationId="{83BCB3DB-8320-4271-81A3-BC62A3C0778F}"/>
          </ac:picMkLst>
        </pc:picChg>
        <pc:picChg chg="add mod ord">
          <ac:chgData name="Peter Fison" userId="414d6edd842eada8" providerId="LiveId" clId="{71944941-9426-4B12-B3B2-F310EBE78256}" dt="2020-04-15T18:00:50.914" v="974" actId="1076"/>
          <ac:picMkLst>
            <pc:docMk/>
            <pc:sldMk cId="1205925323" sldId="256"/>
            <ac:picMk id="30" creationId="{65088F99-F771-4FB0-9D40-EBB614DF3960}"/>
          </ac:picMkLst>
        </pc:picChg>
        <pc:picChg chg="add del mod">
          <ac:chgData name="Peter Fison" userId="414d6edd842eada8" providerId="LiveId" clId="{71944941-9426-4B12-B3B2-F310EBE78256}" dt="2020-04-15T17:53:39.833" v="887" actId="478"/>
          <ac:picMkLst>
            <pc:docMk/>
            <pc:sldMk cId="1205925323" sldId="256"/>
            <ac:picMk id="32" creationId="{8806376E-3EF5-4528-AE1D-7E8889F4DE14}"/>
          </ac:picMkLst>
        </pc:picChg>
        <pc:picChg chg="add mod">
          <ac:chgData name="Peter Fison" userId="414d6edd842eada8" providerId="LiveId" clId="{71944941-9426-4B12-B3B2-F310EBE78256}" dt="2020-04-15T18:00:50.914" v="974" actId="1076"/>
          <ac:picMkLst>
            <pc:docMk/>
            <pc:sldMk cId="1205925323" sldId="256"/>
            <ac:picMk id="35" creationId="{DAFB0DA6-13BF-4E9E-86A3-10BE7EA61BAC}"/>
          </ac:picMkLst>
        </pc:picChg>
        <pc:picChg chg="add del mod">
          <ac:chgData name="Peter Fison" userId="414d6edd842eada8" providerId="LiveId" clId="{71944941-9426-4B12-B3B2-F310EBE78256}" dt="2020-04-15T17:52:48.788" v="880" actId="478"/>
          <ac:picMkLst>
            <pc:docMk/>
            <pc:sldMk cId="1205925323" sldId="256"/>
            <ac:picMk id="39" creationId="{59E06785-B819-4AF8-A2A6-77A3DC5EE5D3}"/>
          </ac:picMkLst>
        </pc:picChg>
        <pc:picChg chg="add mod">
          <ac:chgData name="Peter Fison" userId="414d6edd842eada8" providerId="LiveId" clId="{71944941-9426-4B12-B3B2-F310EBE78256}" dt="2020-04-15T18:00:50.914" v="974" actId="1076"/>
          <ac:picMkLst>
            <pc:docMk/>
            <pc:sldMk cId="1205925323" sldId="256"/>
            <ac:picMk id="40" creationId="{710B187B-AFB5-42AC-8DB2-D203CC0FBC08}"/>
          </ac:picMkLst>
        </pc:picChg>
        <pc:picChg chg="add mod">
          <ac:chgData name="Peter Fison" userId="414d6edd842eada8" providerId="LiveId" clId="{71944941-9426-4B12-B3B2-F310EBE78256}" dt="2020-04-15T18:00:50.914" v="974" actId="1076"/>
          <ac:picMkLst>
            <pc:docMk/>
            <pc:sldMk cId="1205925323" sldId="256"/>
            <ac:picMk id="41" creationId="{A6AA7E9E-6F10-4FA3-82A5-F4CC8EE53473}"/>
          </ac:picMkLst>
        </pc:picChg>
        <pc:picChg chg="add del mod">
          <ac:chgData name="Peter Fison" userId="414d6edd842eada8" providerId="LiveId" clId="{71944941-9426-4B12-B3B2-F310EBE78256}" dt="2020-04-15T04:03:13.397" v="357" actId="478"/>
          <ac:picMkLst>
            <pc:docMk/>
            <pc:sldMk cId="1205925323" sldId="256"/>
            <ac:picMk id="42" creationId="{1CBA8A8F-1594-4E7B-BE6B-D7C75D76365B}"/>
          </ac:picMkLst>
        </pc:picChg>
        <pc:picChg chg="add mod">
          <ac:chgData name="Peter Fison" userId="414d6edd842eada8" providerId="LiveId" clId="{71944941-9426-4B12-B3B2-F310EBE78256}" dt="2020-04-15T18:00:50.914" v="974" actId="1076"/>
          <ac:picMkLst>
            <pc:docMk/>
            <pc:sldMk cId="1205925323" sldId="256"/>
            <ac:picMk id="43" creationId="{C51EC2AF-D898-42BF-8C2A-1A21A6B1EF3C}"/>
          </ac:picMkLst>
        </pc:picChg>
        <pc:picChg chg="add mod">
          <ac:chgData name="Peter Fison" userId="414d6edd842eada8" providerId="LiveId" clId="{71944941-9426-4B12-B3B2-F310EBE78256}" dt="2020-04-15T18:00:50.914" v="974" actId="1076"/>
          <ac:picMkLst>
            <pc:docMk/>
            <pc:sldMk cId="1205925323" sldId="256"/>
            <ac:picMk id="44" creationId="{EE72F607-F9CF-45A9-B4CE-542FE15FD8A8}"/>
          </ac:picMkLst>
        </pc:picChg>
        <pc:picChg chg="add del mod">
          <ac:chgData name="Peter Fison" userId="414d6edd842eada8" providerId="LiveId" clId="{71944941-9426-4B12-B3B2-F310EBE78256}" dt="2020-04-15T04:03:14.538" v="358" actId="478"/>
          <ac:picMkLst>
            <pc:docMk/>
            <pc:sldMk cId="1205925323" sldId="256"/>
            <ac:picMk id="45" creationId="{839FF89D-15B6-49A9-B91E-CA773E382C38}"/>
          </ac:picMkLst>
        </pc:picChg>
        <pc:picChg chg="add mod">
          <ac:chgData name="Peter Fison" userId="414d6edd842eada8" providerId="LiveId" clId="{71944941-9426-4B12-B3B2-F310EBE78256}" dt="2020-04-15T18:00:50.914" v="974" actId="1076"/>
          <ac:picMkLst>
            <pc:docMk/>
            <pc:sldMk cId="1205925323" sldId="256"/>
            <ac:picMk id="47" creationId="{EC411FA6-A5E5-4A6D-A804-1B8CD7F084E1}"/>
          </ac:picMkLst>
        </pc:picChg>
        <pc:picChg chg="add mod">
          <ac:chgData name="Peter Fison" userId="414d6edd842eada8" providerId="LiveId" clId="{71944941-9426-4B12-B3B2-F310EBE78256}" dt="2020-04-15T18:00:50.914" v="974" actId="1076"/>
          <ac:picMkLst>
            <pc:docMk/>
            <pc:sldMk cId="1205925323" sldId="256"/>
            <ac:picMk id="50" creationId="{AC5EE0D8-5E6A-4706-ACCC-C73544655224}"/>
          </ac:picMkLst>
        </pc:picChg>
        <pc:picChg chg="add mod">
          <ac:chgData name="Peter Fison" userId="414d6edd842eada8" providerId="LiveId" clId="{71944941-9426-4B12-B3B2-F310EBE78256}" dt="2020-04-15T18:00:50.914" v="974" actId="1076"/>
          <ac:picMkLst>
            <pc:docMk/>
            <pc:sldMk cId="1205925323" sldId="256"/>
            <ac:picMk id="52" creationId="{FE381B05-6DC4-4C46-8793-A82D741A26D9}"/>
          </ac:picMkLst>
        </pc:picChg>
        <pc:picChg chg="add mod">
          <ac:chgData name="Peter Fison" userId="414d6edd842eada8" providerId="LiveId" clId="{71944941-9426-4B12-B3B2-F310EBE78256}" dt="2020-04-15T18:00:50.914" v="974" actId="1076"/>
          <ac:picMkLst>
            <pc:docMk/>
            <pc:sldMk cId="1205925323" sldId="256"/>
            <ac:picMk id="53" creationId="{3AF287B9-4874-4AA7-B710-27AC32B964EA}"/>
          </ac:picMkLst>
        </pc:picChg>
        <pc:picChg chg="add mod">
          <ac:chgData name="Peter Fison" userId="414d6edd842eada8" providerId="LiveId" clId="{71944941-9426-4B12-B3B2-F310EBE78256}" dt="2020-04-15T18:00:50.914" v="974" actId="1076"/>
          <ac:picMkLst>
            <pc:docMk/>
            <pc:sldMk cId="1205925323" sldId="256"/>
            <ac:picMk id="55" creationId="{ECDFD080-C960-4334-8A4D-22B9B4E92C8D}"/>
          </ac:picMkLst>
        </pc:picChg>
        <pc:picChg chg="add mod">
          <ac:chgData name="Peter Fison" userId="414d6edd842eada8" providerId="LiveId" clId="{71944941-9426-4B12-B3B2-F310EBE78256}" dt="2020-04-15T18:00:50.914" v="974" actId="1076"/>
          <ac:picMkLst>
            <pc:docMk/>
            <pc:sldMk cId="1205925323" sldId="256"/>
            <ac:picMk id="69" creationId="{71229C3E-5DCA-4CEC-9283-38BC13D11321}"/>
          </ac:picMkLst>
        </pc:picChg>
        <pc:picChg chg="add mod">
          <ac:chgData name="Peter Fison" userId="414d6edd842eada8" providerId="LiveId" clId="{71944941-9426-4B12-B3B2-F310EBE78256}" dt="2020-04-15T18:00:50.914" v="974" actId="1076"/>
          <ac:picMkLst>
            <pc:docMk/>
            <pc:sldMk cId="1205925323" sldId="256"/>
            <ac:picMk id="71" creationId="{1FA38C7A-F28C-4319-896B-B3F8136E8226}"/>
          </ac:picMkLst>
        </pc:picChg>
        <pc:picChg chg="add mod">
          <ac:chgData name="Peter Fison" userId="414d6edd842eada8" providerId="LiveId" clId="{71944941-9426-4B12-B3B2-F310EBE78256}" dt="2020-04-15T18:00:50.914" v="974" actId="1076"/>
          <ac:picMkLst>
            <pc:docMk/>
            <pc:sldMk cId="1205925323" sldId="256"/>
            <ac:picMk id="74" creationId="{665BA115-07FF-47ED-BF31-46471DD37D2E}"/>
          </ac:picMkLst>
        </pc:picChg>
        <pc:picChg chg="add mod">
          <ac:chgData name="Peter Fison" userId="414d6edd842eada8" providerId="LiveId" clId="{71944941-9426-4B12-B3B2-F310EBE78256}" dt="2020-04-15T18:00:50.914" v="974" actId="1076"/>
          <ac:picMkLst>
            <pc:docMk/>
            <pc:sldMk cId="1205925323" sldId="256"/>
            <ac:picMk id="75" creationId="{1E013917-EB25-4998-82F8-E1AD72293648}"/>
          </ac:picMkLst>
        </pc:picChg>
        <pc:picChg chg="add mod">
          <ac:chgData name="Peter Fison" userId="414d6edd842eada8" providerId="LiveId" clId="{71944941-9426-4B12-B3B2-F310EBE78256}" dt="2020-04-15T18:00:50.914" v="974" actId="1076"/>
          <ac:picMkLst>
            <pc:docMk/>
            <pc:sldMk cId="1205925323" sldId="256"/>
            <ac:picMk id="76" creationId="{5ED9E681-5C04-4ED9-9DFD-EFFE7B8579FF}"/>
          </ac:picMkLst>
        </pc:picChg>
        <pc:picChg chg="add mod">
          <ac:chgData name="Peter Fison" userId="414d6edd842eada8" providerId="LiveId" clId="{71944941-9426-4B12-B3B2-F310EBE78256}" dt="2020-04-15T18:00:50.914" v="974" actId="1076"/>
          <ac:picMkLst>
            <pc:docMk/>
            <pc:sldMk cId="1205925323" sldId="256"/>
            <ac:picMk id="79" creationId="{21F9830E-00EB-415B-A0C9-C1A177F5689C}"/>
          </ac:picMkLst>
        </pc:picChg>
      </pc:sldChg>
      <pc:sldChg chg="addSp delSp modSp add ord">
        <pc:chgData name="Peter Fison" userId="414d6edd842eada8" providerId="LiveId" clId="{71944941-9426-4B12-B3B2-F310EBE78256}" dt="2020-04-17T12:08:16.335" v="978"/>
        <pc:sldMkLst>
          <pc:docMk/>
          <pc:sldMk cId="2789593357" sldId="257"/>
        </pc:sldMkLst>
        <pc:spChg chg="add del mod">
          <ac:chgData name="Peter Fison" userId="414d6edd842eada8" providerId="LiveId" clId="{71944941-9426-4B12-B3B2-F310EBE78256}" dt="2020-04-15T07:54:25.106" v="879" actId="108"/>
          <ac:spMkLst>
            <pc:docMk/>
            <pc:sldMk cId="2789593357" sldId="257"/>
            <ac:spMk id="2" creationId="{41C53197-6B57-4590-A819-8D6307F1F974}"/>
          </ac:spMkLst>
        </pc:spChg>
        <pc:graphicFrameChg chg="add del mod">
          <ac:chgData name="Peter Fison" userId="414d6edd842eada8" providerId="LiveId" clId="{71944941-9426-4B12-B3B2-F310EBE78256}" dt="2020-04-15T07:50:36.559" v="841" actId="11529"/>
          <ac:graphicFrameMkLst>
            <pc:docMk/>
            <pc:sldMk cId="2789593357" sldId="257"/>
            <ac:graphicFrameMk id="3" creationId="{C7B969AD-E2A1-43FF-99D2-DD70F1CBC88F}"/>
          </ac:graphicFrameMkLst>
        </pc:graphicFrameChg>
      </pc:sldChg>
      <pc:sldChg chg="addSp delSp modSp add">
        <pc:chgData name="Peter Fison" userId="414d6edd842eada8" providerId="LiveId" clId="{71944941-9426-4B12-B3B2-F310EBE78256}" dt="2020-04-17T12:16:37.228" v="1089" actId="478"/>
        <pc:sldMkLst>
          <pc:docMk/>
          <pc:sldMk cId="3658054417" sldId="258"/>
        </pc:sldMkLst>
        <pc:spChg chg="add del">
          <ac:chgData name="Peter Fison" userId="414d6edd842eada8" providerId="LiveId" clId="{71944941-9426-4B12-B3B2-F310EBE78256}" dt="2020-04-17T12:08:31.135" v="980" actId="478"/>
          <ac:spMkLst>
            <pc:docMk/>
            <pc:sldMk cId="3658054417" sldId="258"/>
            <ac:spMk id="2" creationId="{EB63496B-AB80-4E10-9590-80BD5A84F962}"/>
          </ac:spMkLst>
        </pc:spChg>
        <pc:spChg chg="add del mod">
          <ac:chgData name="Peter Fison" userId="414d6edd842eada8" providerId="LiveId" clId="{71944941-9426-4B12-B3B2-F310EBE78256}" dt="2020-04-17T12:16:37.228" v="1089" actId="478"/>
          <ac:spMkLst>
            <pc:docMk/>
            <pc:sldMk cId="3658054417" sldId="258"/>
            <ac:spMk id="4" creationId="{DEE7815F-0A17-4AC7-9053-F30002D8611A}"/>
          </ac:spMkLst>
        </pc:spChg>
        <pc:spChg chg="add del mod">
          <ac:chgData name="Peter Fison" userId="414d6edd842eada8" providerId="LiveId" clId="{71944941-9426-4B12-B3B2-F310EBE78256}" dt="2020-04-17T12:12:48.447" v="1032" actId="11529"/>
          <ac:spMkLst>
            <pc:docMk/>
            <pc:sldMk cId="3658054417" sldId="258"/>
            <ac:spMk id="5" creationId="{5D8069D8-4D5D-4EDA-BFBD-7C9482E14A39}"/>
          </ac:spMkLst>
        </pc:spChg>
        <pc:spChg chg="add del mod">
          <ac:chgData name="Peter Fison" userId="414d6edd842eada8" providerId="LiveId" clId="{71944941-9426-4B12-B3B2-F310EBE78256}" dt="2020-04-17T12:12:46.464" v="1029" actId="767"/>
          <ac:spMkLst>
            <pc:docMk/>
            <pc:sldMk cId="3658054417" sldId="258"/>
            <ac:spMk id="6" creationId="{3895D022-56AF-461A-80E8-4DAEA97CD6E2}"/>
          </ac:spMkLst>
        </pc:spChg>
        <pc:spChg chg="add del mod">
          <ac:chgData name="Peter Fison" userId="414d6edd842eada8" providerId="LiveId" clId="{71944941-9426-4B12-B3B2-F310EBE78256}" dt="2020-04-17T12:12:42.879" v="1023"/>
          <ac:spMkLst>
            <pc:docMk/>
            <pc:sldMk cId="3658054417" sldId="258"/>
            <ac:spMk id="7" creationId="{247A3B02-900B-4E4A-87DD-B9FF26FBFD35}"/>
          </ac:spMkLst>
        </pc:spChg>
        <pc:spChg chg="add del mod">
          <ac:chgData name="Peter Fison" userId="414d6edd842eada8" providerId="LiveId" clId="{71944941-9426-4B12-B3B2-F310EBE78256}" dt="2020-04-17T12:12:42.879" v="1023"/>
          <ac:spMkLst>
            <pc:docMk/>
            <pc:sldMk cId="3658054417" sldId="258"/>
            <ac:spMk id="8" creationId="{E4BB9211-C607-47B6-909D-762C4E11429F}"/>
          </ac:spMkLst>
        </pc:spChg>
        <pc:spChg chg="add del mod">
          <ac:chgData name="Peter Fison" userId="414d6edd842eada8" providerId="LiveId" clId="{71944941-9426-4B12-B3B2-F310EBE78256}" dt="2020-04-17T12:12:42.200" v="1021"/>
          <ac:spMkLst>
            <pc:docMk/>
            <pc:sldMk cId="3658054417" sldId="258"/>
            <ac:spMk id="9" creationId="{97D04AD6-F752-4EF8-9C1B-FFD75472053A}"/>
          </ac:spMkLst>
        </pc:spChg>
        <pc:spChg chg="add del">
          <ac:chgData name="Peter Fison" userId="414d6edd842eada8" providerId="LiveId" clId="{71944941-9426-4B12-B3B2-F310EBE78256}" dt="2020-04-17T12:12:42.200" v="1021"/>
          <ac:spMkLst>
            <pc:docMk/>
            <pc:sldMk cId="3658054417" sldId="258"/>
            <ac:spMk id="10" creationId="{17C3101C-345E-4812-BAA8-09B266545144}"/>
          </ac:spMkLst>
        </pc:spChg>
        <pc:spChg chg="add del mod">
          <ac:chgData name="Peter Fison" userId="414d6edd842eada8" providerId="LiveId" clId="{71944941-9426-4B12-B3B2-F310EBE78256}" dt="2020-04-17T12:15:05.946" v="1069" actId="478"/>
          <ac:spMkLst>
            <pc:docMk/>
            <pc:sldMk cId="3658054417" sldId="258"/>
            <ac:spMk id="11" creationId="{9F235783-BA67-41AF-B6F9-058084F515BE}"/>
          </ac:spMkLst>
        </pc:spChg>
        <pc:spChg chg="add del mod">
          <ac:chgData name="Peter Fison" userId="414d6edd842eada8" providerId="LiveId" clId="{71944941-9426-4B12-B3B2-F310EBE78256}" dt="2020-04-17T12:15:02.050" v="1068" actId="478"/>
          <ac:spMkLst>
            <pc:docMk/>
            <pc:sldMk cId="3658054417" sldId="258"/>
            <ac:spMk id="12" creationId="{8911EA14-B426-4FC4-BE01-4589E3FE2E2A}"/>
          </ac:spMkLst>
        </pc:spChg>
        <pc:spChg chg="add mod">
          <ac:chgData name="Peter Fison" userId="414d6edd842eada8" providerId="LiveId" clId="{71944941-9426-4B12-B3B2-F310EBE78256}" dt="2020-04-17T12:13:29.097" v="1043" actId="1076"/>
          <ac:spMkLst>
            <pc:docMk/>
            <pc:sldMk cId="3658054417" sldId="258"/>
            <ac:spMk id="13" creationId="{4522A89F-F97B-4F6A-94B0-5FE9A1FB1D23}"/>
          </ac:spMkLst>
        </pc:spChg>
        <pc:spChg chg="add mod">
          <ac:chgData name="Peter Fison" userId="414d6edd842eada8" providerId="LiveId" clId="{71944941-9426-4B12-B3B2-F310EBE78256}" dt="2020-04-17T12:15:09.321" v="1070" actId="20577"/>
          <ac:spMkLst>
            <pc:docMk/>
            <pc:sldMk cId="3658054417" sldId="258"/>
            <ac:spMk id="14" creationId="{5E883D05-C127-439E-BADC-7BD5BCFDA494}"/>
          </ac:spMkLst>
        </pc:spChg>
        <pc:spChg chg="add del mod">
          <ac:chgData name="Peter Fison" userId="414d6edd842eada8" providerId="LiveId" clId="{71944941-9426-4B12-B3B2-F310EBE78256}" dt="2020-04-17T12:16:27.270" v="1087" actId="478"/>
          <ac:spMkLst>
            <pc:docMk/>
            <pc:sldMk cId="3658054417" sldId="258"/>
            <ac:spMk id="15" creationId="{271E799D-DAC3-4260-88FA-B82C7CC7CE62}"/>
          </ac:spMkLst>
        </pc:spChg>
        <pc:spChg chg="add mod">
          <ac:chgData name="Peter Fison" userId="414d6edd842eada8" providerId="LiveId" clId="{71944941-9426-4B12-B3B2-F310EBE78256}" dt="2020-04-17T12:15:14.322" v="1072" actId="20577"/>
          <ac:spMkLst>
            <pc:docMk/>
            <pc:sldMk cId="3658054417" sldId="258"/>
            <ac:spMk id="16" creationId="{E69D983C-5372-4028-9D27-B38E2F00FA3A}"/>
          </ac:spMkLst>
        </pc:spChg>
        <pc:spChg chg="add del mod">
          <ac:chgData name="Peter Fison" userId="414d6edd842eada8" providerId="LiveId" clId="{71944941-9426-4B12-B3B2-F310EBE78256}" dt="2020-04-17T12:16:27.270" v="1087" actId="478"/>
          <ac:spMkLst>
            <pc:docMk/>
            <pc:sldMk cId="3658054417" sldId="258"/>
            <ac:spMk id="17" creationId="{894FED59-6297-4A0B-8184-E1025053B65C}"/>
          </ac:spMkLst>
        </pc:spChg>
        <pc:spChg chg="add del mod">
          <ac:chgData name="Peter Fison" userId="414d6edd842eada8" providerId="LiveId" clId="{71944941-9426-4B12-B3B2-F310EBE78256}" dt="2020-04-17T12:16:27.270" v="1087" actId="478"/>
          <ac:spMkLst>
            <pc:docMk/>
            <pc:sldMk cId="3658054417" sldId="258"/>
            <ac:spMk id="18" creationId="{FC120A03-F157-4622-8479-B4EF0FB4501F}"/>
          </ac:spMkLst>
        </pc:spChg>
        <pc:spChg chg="add del mod">
          <ac:chgData name="Peter Fison" userId="414d6edd842eada8" providerId="LiveId" clId="{71944941-9426-4B12-B3B2-F310EBE78256}" dt="2020-04-17T12:16:27.270" v="1087" actId="478"/>
          <ac:spMkLst>
            <pc:docMk/>
            <pc:sldMk cId="3658054417" sldId="258"/>
            <ac:spMk id="19" creationId="{D4E62EE0-DC14-4798-8B63-FC68067FB05B}"/>
          </ac:spMkLst>
        </pc:spChg>
        <pc:spChg chg="add del mod">
          <ac:chgData name="Peter Fison" userId="414d6edd842eada8" providerId="LiveId" clId="{71944941-9426-4B12-B3B2-F310EBE78256}" dt="2020-04-17T12:16:27.270" v="1087" actId="478"/>
          <ac:spMkLst>
            <pc:docMk/>
            <pc:sldMk cId="3658054417" sldId="258"/>
            <ac:spMk id="20" creationId="{A8BAA630-889B-4422-A0FF-85D5CE1D4EB3}"/>
          </ac:spMkLst>
        </pc:spChg>
        <pc:spChg chg="add del mod">
          <ac:chgData name="Peter Fison" userId="414d6edd842eada8" providerId="LiveId" clId="{71944941-9426-4B12-B3B2-F310EBE78256}" dt="2020-04-17T12:16:27.270" v="1087" actId="478"/>
          <ac:spMkLst>
            <pc:docMk/>
            <pc:sldMk cId="3658054417" sldId="258"/>
            <ac:spMk id="21" creationId="{3A38C5AE-2BCA-4E20-B57E-5B0366467A68}"/>
          </ac:spMkLst>
        </pc:spChg>
        <pc:spChg chg="add del mod">
          <ac:chgData name="Peter Fison" userId="414d6edd842eada8" providerId="LiveId" clId="{71944941-9426-4B12-B3B2-F310EBE78256}" dt="2020-04-17T12:16:27.270" v="1087" actId="478"/>
          <ac:spMkLst>
            <pc:docMk/>
            <pc:sldMk cId="3658054417" sldId="258"/>
            <ac:spMk id="22" creationId="{F4EFA36F-B9FA-43E2-ADED-5C4C306769AF}"/>
          </ac:spMkLst>
        </pc:spChg>
        <pc:spChg chg="add mod">
          <ac:chgData name="Peter Fison" userId="414d6edd842eada8" providerId="LiveId" clId="{71944941-9426-4B12-B3B2-F310EBE78256}" dt="2020-04-17T12:15:37.448" v="1081" actId="20577"/>
          <ac:spMkLst>
            <pc:docMk/>
            <pc:sldMk cId="3658054417" sldId="258"/>
            <ac:spMk id="23" creationId="{3B612F88-45AB-4651-8C38-DC3115C2832E}"/>
          </ac:spMkLst>
        </pc:spChg>
        <pc:picChg chg="add mod ord">
          <ac:chgData name="Peter Fison" userId="414d6edd842eada8" providerId="LiveId" clId="{71944941-9426-4B12-B3B2-F310EBE78256}" dt="2020-04-17T12:13:59.702" v="1054" actId="1076"/>
          <ac:picMkLst>
            <pc:docMk/>
            <pc:sldMk cId="3658054417" sldId="258"/>
            <ac:picMk id="3" creationId="{0394B81F-98EC-485E-A6B6-399C48F209EC}"/>
          </ac:picMkLst>
        </pc:picChg>
      </pc:sldChg>
      <pc:sldChg chg="addSp delSp modSp add">
        <pc:chgData name="Peter Fison" userId="414d6edd842eada8" providerId="LiveId" clId="{71944941-9426-4B12-B3B2-F310EBE78256}" dt="2020-04-17T12:17:12.421" v="1094" actId="478"/>
        <pc:sldMkLst>
          <pc:docMk/>
          <pc:sldMk cId="820560306" sldId="259"/>
        </pc:sldMkLst>
        <pc:spChg chg="add mod">
          <ac:chgData name="Peter Fison" userId="414d6edd842eada8" providerId="LiveId" clId="{71944941-9426-4B12-B3B2-F310EBE78256}" dt="2020-04-17T12:09:34.865" v="991" actId="1076"/>
          <ac:spMkLst>
            <pc:docMk/>
            <pc:sldMk cId="820560306" sldId="259"/>
            <ac:spMk id="4" creationId="{5E083F51-996D-482E-BBD5-51AB8A27351B}"/>
          </ac:spMkLst>
        </pc:spChg>
        <pc:spChg chg="add">
          <ac:chgData name="Peter Fison" userId="414d6edd842eada8" providerId="LiveId" clId="{71944941-9426-4B12-B3B2-F310EBE78256}" dt="2020-04-17T12:15:47.108" v="1082"/>
          <ac:spMkLst>
            <pc:docMk/>
            <pc:sldMk cId="820560306" sldId="259"/>
            <ac:spMk id="5" creationId="{0C6C8060-5863-4FFF-96C0-61B0662FD5C6}"/>
          </ac:spMkLst>
        </pc:spChg>
        <pc:spChg chg="add del">
          <ac:chgData name="Peter Fison" userId="414d6edd842eada8" providerId="LiveId" clId="{71944941-9426-4B12-B3B2-F310EBE78256}" dt="2020-04-17T12:17:04.090" v="1093" actId="478"/>
          <ac:spMkLst>
            <pc:docMk/>
            <pc:sldMk cId="820560306" sldId="259"/>
            <ac:spMk id="6" creationId="{43538B6D-C5E9-4B5C-B537-26254F539503}"/>
          </ac:spMkLst>
        </pc:spChg>
        <pc:spChg chg="add">
          <ac:chgData name="Peter Fison" userId="414d6edd842eada8" providerId="LiveId" clId="{71944941-9426-4B12-B3B2-F310EBE78256}" dt="2020-04-17T12:15:47.108" v="1082"/>
          <ac:spMkLst>
            <pc:docMk/>
            <pc:sldMk cId="820560306" sldId="259"/>
            <ac:spMk id="7" creationId="{1A13DBBF-720D-412A-83E9-C17BCF36689E}"/>
          </ac:spMkLst>
        </pc:spChg>
        <pc:spChg chg="add del">
          <ac:chgData name="Peter Fison" userId="414d6edd842eada8" providerId="LiveId" clId="{71944941-9426-4B12-B3B2-F310EBE78256}" dt="2020-04-17T12:17:04.090" v="1093" actId="478"/>
          <ac:spMkLst>
            <pc:docMk/>
            <pc:sldMk cId="820560306" sldId="259"/>
            <ac:spMk id="8" creationId="{CCBD234A-B362-4103-B3DB-5672DE016985}"/>
          </ac:spMkLst>
        </pc:spChg>
        <pc:spChg chg="add">
          <ac:chgData name="Peter Fison" userId="414d6edd842eada8" providerId="LiveId" clId="{71944941-9426-4B12-B3B2-F310EBE78256}" dt="2020-04-17T12:15:47.108" v="1082"/>
          <ac:spMkLst>
            <pc:docMk/>
            <pc:sldMk cId="820560306" sldId="259"/>
            <ac:spMk id="9" creationId="{D2793308-9795-443B-BF40-D0EEC65BB88C}"/>
          </ac:spMkLst>
        </pc:spChg>
        <pc:spChg chg="add">
          <ac:chgData name="Peter Fison" userId="414d6edd842eada8" providerId="LiveId" clId="{71944941-9426-4B12-B3B2-F310EBE78256}" dt="2020-04-17T12:15:47.108" v="1082"/>
          <ac:spMkLst>
            <pc:docMk/>
            <pc:sldMk cId="820560306" sldId="259"/>
            <ac:spMk id="10" creationId="{FAB29499-4806-4E66-9706-398EC5068AD6}"/>
          </ac:spMkLst>
        </pc:spChg>
        <pc:spChg chg="add">
          <ac:chgData name="Peter Fison" userId="414d6edd842eada8" providerId="LiveId" clId="{71944941-9426-4B12-B3B2-F310EBE78256}" dt="2020-04-17T12:15:47.108" v="1082"/>
          <ac:spMkLst>
            <pc:docMk/>
            <pc:sldMk cId="820560306" sldId="259"/>
            <ac:spMk id="11" creationId="{EE4743DD-936E-456C-9ED0-AC23957A23EE}"/>
          </ac:spMkLst>
        </pc:spChg>
        <pc:spChg chg="add del">
          <ac:chgData name="Peter Fison" userId="414d6edd842eada8" providerId="LiveId" clId="{71944941-9426-4B12-B3B2-F310EBE78256}" dt="2020-04-17T12:17:12.421" v="1094" actId="478"/>
          <ac:spMkLst>
            <pc:docMk/>
            <pc:sldMk cId="820560306" sldId="259"/>
            <ac:spMk id="12" creationId="{8BB9979E-8374-43F2-BBBA-BB6F3EC17642}"/>
          </ac:spMkLst>
        </pc:spChg>
        <pc:spChg chg="add">
          <ac:chgData name="Peter Fison" userId="414d6edd842eada8" providerId="LiveId" clId="{71944941-9426-4B12-B3B2-F310EBE78256}" dt="2020-04-17T12:15:47.108" v="1082"/>
          <ac:spMkLst>
            <pc:docMk/>
            <pc:sldMk cId="820560306" sldId="259"/>
            <ac:spMk id="13" creationId="{35E4BE30-89D8-4C07-AB08-C5D078EB492F}"/>
          </ac:spMkLst>
        </pc:spChg>
        <pc:spChg chg="add del">
          <ac:chgData name="Peter Fison" userId="414d6edd842eada8" providerId="LiveId" clId="{71944941-9426-4B12-B3B2-F310EBE78256}" dt="2020-04-17T12:17:12.421" v="1094" actId="478"/>
          <ac:spMkLst>
            <pc:docMk/>
            <pc:sldMk cId="820560306" sldId="259"/>
            <ac:spMk id="14" creationId="{C5140897-3E9E-4472-9C42-9BF59783000D}"/>
          </ac:spMkLst>
        </pc:spChg>
        <pc:spChg chg="add">
          <ac:chgData name="Peter Fison" userId="414d6edd842eada8" providerId="LiveId" clId="{71944941-9426-4B12-B3B2-F310EBE78256}" dt="2020-04-17T12:15:47.108" v="1082"/>
          <ac:spMkLst>
            <pc:docMk/>
            <pc:sldMk cId="820560306" sldId="259"/>
            <ac:spMk id="15" creationId="{DF0D4E4A-A370-4613-BE34-A22CE5616CE1}"/>
          </ac:spMkLst>
        </pc:spChg>
        <pc:picChg chg="mod">
          <ac:chgData name="Peter Fison" userId="414d6edd842eada8" providerId="LiveId" clId="{71944941-9426-4B12-B3B2-F310EBE78256}" dt="2020-04-17T12:17:01.266" v="1092" actId="1076"/>
          <ac:picMkLst>
            <pc:docMk/>
            <pc:sldMk cId="820560306" sldId="259"/>
            <ac:picMk id="3" creationId="{0394B81F-98EC-485E-A6B6-399C48F209EC}"/>
          </ac:picMkLst>
        </pc:picChg>
      </pc:sldChg>
      <pc:sldChg chg="addSp delSp modSp add">
        <pc:chgData name="Peter Fison" userId="414d6edd842eada8" providerId="LiveId" clId="{71944941-9426-4B12-B3B2-F310EBE78256}" dt="2020-04-17T12:17:28.824" v="1096" actId="478"/>
        <pc:sldMkLst>
          <pc:docMk/>
          <pc:sldMk cId="3996105777" sldId="260"/>
        </pc:sldMkLst>
        <pc:spChg chg="add mod">
          <ac:chgData name="Peter Fison" userId="414d6edd842eada8" providerId="LiveId" clId="{71944941-9426-4B12-B3B2-F310EBE78256}" dt="2020-04-17T12:09:42.362" v="993" actId="1076"/>
          <ac:spMkLst>
            <pc:docMk/>
            <pc:sldMk cId="3996105777" sldId="260"/>
            <ac:spMk id="4" creationId="{D0225841-EDFF-4A19-90A2-2B532E29DEC9}"/>
          </ac:spMkLst>
        </pc:spChg>
        <pc:spChg chg="add del">
          <ac:chgData name="Peter Fison" userId="414d6edd842eada8" providerId="LiveId" clId="{71944941-9426-4B12-B3B2-F310EBE78256}" dt="2020-04-17T12:17:23.349" v="1095" actId="478"/>
          <ac:spMkLst>
            <pc:docMk/>
            <pc:sldMk cId="3996105777" sldId="260"/>
            <ac:spMk id="5" creationId="{27967D60-858A-4317-BDBD-4F8253D66531}"/>
          </ac:spMkLst>
        </pc:spChg>
        <pc:spChg chg="add del">
          <ac:chgData name="Peter Fison" userId="414d6edd842eada8" providerId="LiveId" clId="{71944941-9426-4B12-B3B2-F310EBE78256}" dt="2020-04-17T12:17:23.349" v="1095" actId="478"/>
          <ac:spMkLst>
            <pc:docMk/>
            <pc:sldMk cId="3996105777" sldId="260"/>
            <ac:spMk id="6" creationId="{745719D0-EC74-46A5-B048-F9EF7AF9CD7C}"/>
          </ac:spMkLst>
        </pc:spChg>
        <pc:spChg chg="add del">
          <ac:chgData name="Peter Fison" userId="414d6edd842eada8" providerId="LiveId" clId="{71944941-9426-4B12-B3B2-F310EBE78256}" dt="2020-04-17T12:17:23.349" v="1095" actId="478"/>
          <ac:spMkLst>
            <pc:docMk/>
            <pc:sldMk cId="3996105777" sldId="260"/>
            <ac:spMk id="7" creationId="{6C892D15-AB0D-45FE-B55E-C694C06A1F9E}"/>
          </ac:spMkLst>
        </pc:spChg>
        <pc:spChg chg="add del">
          <ac:chgData name="Peter Fison" userId="414d6edd842eada8" providerId="LiveId" clId="{71944941-9426-4B12-B3B2-F310EBE78256}" dt="2020-04-17T12:17:23.349" v="1095" actId="478"/>
          <ac:spMkLst>
            <pc:docMk/>
            <pc:sldMk cId="3996105777" sldId="260"/>
            <ac:spMk id="8" creationId="{B804885A-0989-41FA-998D-980A4F9744C9}"/>
          </ac:spMkLst>
        </pc:spChg>
        <pc:spChg chg="add del">
          <ac:chgData name="Peter Fison" userId="414d6edd842eada8" providerId="LiveId" clId="{71944941-9426-4B12-B3B2-F310EBE78256}" dt="2020-04-17T12:17:23.349" v="1095" actId="478"/>
          <ac:spMkLst>
            <pc:docMk/>
            <pc:sldMk cId="3996105777" sldId="260"/>
            <ac:spMk id="9" creationId="{C2862202-EC2A-445B-908B-1D90504CC729}"/>
          </ac:spMkLst>
        </pc:spChg>
        <pc:spChg chg="add">
          <ac:chgData name="Peter Fison" userId="414d6edd842eada8" providerId="LiveId" clId="{71944941-9426-4B12-B3B2-F310EBE78256}" dt="2020-04-17T12:15:48.660" v="1083"/>
          <ac:spMkLst>
            <pc:docMk/>
            <pc:sldMk cId="3996105777" sldId="260"/>
            <ac:spMk id="10" creationId="{1A60B37C-0F4A-4896-8D9B-0F7769B4BCD9}"/>
          </ac:spMkLst>
        </pc:spChg>
        <pc:spChg chg="add del">
          <ac:chgData name="Peter Fison" userId="414d6edd842eada8" providerId="LiveId" clId="{71944941-9426-4B12-B3B2-F310EBE78256}" dt="2020-04-17T12:17:28.824" v="1096" actId="478"/>
          <ac:spMkLst>
            <pc:docMk/>
            <pc:sldMk cId="3996105777" sldId="260"/>
            <ac:spMk id="11" creationId="{E601492D-76E1-494E-9D5C-BB0668D70E9D}"/>
          </ac:spMkLst>
        </pc:spChg>
        <pc:spChg chg="add">
          <ac:chgData name="Peter Fison" userId="414d6edd842eada8" providerId="LiveId" clId="{71944941-9426-4B12-B3B2-F310EBE78256}" dt="2020-04-17T12:15:48.660" v="1083"/>
          <ac:spMkLst>
            <pc:docMk/>
            <pc:sldMk cId="3996105777" sldId="260"/>
            <ac:spMk id="12" creationId="{3468D0E6-E798-4D0D-8ACF-F0B8E4D9D06F}"/>
          </ac:spMkLst>
        </pc:spChg>
        <pc:spChg chg="add del">
          <ac:chgData name="Peter Fison" userId="414d6edd842eada8" providerId="LiveId" clId="{71944941-9426-4B12-B3B2-F310EBE78256}" dt="2020-04-17T12:17:28.824" v="1096" actId="478"/>
          <ac:spMkLst>
            <pc:docMk/>
            <pc:sldMk cId="3996105777" sldId="260"/>
            <ac:spMk id="13" creationId="{6C2B390A-6563-41D3-8A0C-86996A37521F}"/>
          </ac:spMkLst>
        </pc:spChg>
        <pc:spChg chg="add">
          <ac:chgData name="Peter Fison" userId="414d6edd842eada8" providerId="LiveId" clId="{71944941-9426-4B12-B3B2-F310EBE78256}" dt="2020-04-17T12:15:48.660" v="1083"/>
          <ac:spMkLst>
            <pc:docMk/>
            <pc:sldMk cId="3996105777" sldId="260"/>
            <ac:spMk id="14" creationId="{143BAC83-E859-454C-A801-284FADAE9C4C}"/>
          </ac:spMkLst>
        </pc:spChg>
        <pc:spChg chg="add">
          <ac:chgData name="Peter Fison" userId="414d6edd842eada8" providerId="LiveId" clId="{71944941-9426-4B12-B3B2-F310EBE78256}" dt="2020-04-17T12:15:48.660" v="1083"/>
          <ac:spMkLst>
            <pc:docMk/>
            <pc:sldMk cId="3996105777" sldId="260"/>
            <ac:spMk id="15" creationId="{221A834B-15AA-4CF9-BE75-0F934A29C3D9}"/>
          </ac:spMkLst>
        </pc:spChg>
      </pc:sldChg>
      <pc:sldChg chg="addSp delSp modSp add">
        <pc:chgData name="Peter Fison" userId="414d6edd842eada8" providerId="LiveId" clId="{71944941-9426-4B12-B3B2-F310EBE78256}" dt="2020-04-17T12:17:53.047" v="1098" actId="478"/>
        <pc:sldMkLst>
          <pc:docMk/>
          <pc:sldMk cId="3299453046" sldId="261"/>
        </pc:sldMkLst>
        <pc:spChg chg="add mod">
          <ac:chgData name="Peter Fison" userId="414d6edd842eada8" providerId="LiveId" clId="{71944941-9426-4B12-B3B2-F310EBE78256}" dt="2020-04-17T12:09:51.807" v="995" actId="14100"/>
          <ac:spMkLst>
            <pc:docMk/>
            <pc:sldMk cId="3299453046" sldId="261"/>
            <ac:spMk id="4" creationId="{2D2BD3A5-7CFA-4CC1-A697-8B70FCA62FA3}"/>
          </ac:spMkLst>
        </pc:spChg>
        <pc:spChg chg="add del">
          <ac:chgData name="Peter Fison" userId="414d6edd842eada8" providerId="LiveId" clId="{71944941-9426-4B12-B3B2-F310EBE78256}" dt="2020-04-17T12:17:45.300" v="1097" actId="478"/>
          <ac:spMkLst>
            <pc:docMk/>
            <pc:sldMk cId="3299453046" sldId="261"/>
            <ac:spMk id="5" creationId="{D8CD9861-87A3-4562-AA28-B94960367793}"/>
          </ac:spMkLst>
        </pc:spChg>
        <pc:spChg chg="add del">
          <ac:chgData name="Peter Fison" userId="414d6edd842eada8" providerId="LiveId" clId="{71944941-9426-4B12-B3B2-F310EBE78256}" dt="2020-04-17T12:17:45.300" v="1097" actId="478"/>
          <ac:spMkLst>
            <pc:docMk/>
            <pc:sldMk cId="3299453046" sldId="261"/>
            <ac:spMk id="6" creationId="{33945413-D123-4DE9-B1BB-F6A263B36239}"/>
          </ac:spMkLst>
        </pc:spChg>
        <pc:spChg chg="add del">
          <ac:chgData name="Peter Fison" userId="414d6edd842eada8" providerId="LiveId" clId="{71944941-9426-4B12-B3B2-F310EBE78256}" dt="2020-04-17T12:17:45.300" v="1097" actId="478"/>
          <ac:spMkLst>
            <pc:docMk/>
            <pc:sldMk cId="3299453046" sldId="261"/>
            <ac:spMk id="7" creationId="{A88322EE-41DF-43C1-9387-26904B844B2F}"/>
          </ac:spMkLst>
        </pc:spChg>
        <pc:spChg chg="add del">
          <ac:chgData name="Peter Fison" userId="414d6edd842eada8" providerId="LiveId" clId="{71944941-9426-4B12-B3B2-F310EBE78256}" dt="2020-04-17T12:17:45.300" v="1097" actId="478"/>
          <ac:spMkLst>
            <pc:docMk/>
            <pc:sldMk cId="3299453046" sldId="261"/>
            <ac:spMk id="8" creationId="{93C60875-A148-41AC-A84D-BBB684281D8E}"/>
          </ac:spMkLst>
        </pc:spChg>
        <pc:spChg chg="add del">
          <ac:chgData name="Peter Fison" userId="414d6edd842eada8" providerId="LiveId" clId="{71944941-9426-4B12-B3B2-F310EBE78256}" dt="2020-04-17T12:17:45.300" v="1097" actId="478"/>
          <ac:spMkLst>
            <pc:docMk/>
            <pc:sldMk cId="3299453046" sldId="261"/>
            <ac:spMk id="9" creationId="{3BB4562D-976B-4D73-BD49-572C6F2A58EC}"/>
          </ac:spMkLst>
        </pc:spChg>
        <pc:spChg chg="add">
          <ac:chgData name="Peter Fison" userId="414d6edd842eada8" providerId="LiveId" clId="{71944941-9426-4B12-B3B2-F310EBE78256}" dt="2020-04-17T12:15:50.042" v="1084"/>
          <ac:spMkLst>
            <pc:docMk/>
            <pc:sldMk cId="3299453046" sldId="261"/>
            <ac:spMk id="10" creationId="{43F7477E-B950-46B4-B1B8-9745ABE85BC5}"/>
          </ac:spMkLst>
        </pc:spChg>
        <pc:spChg chg="add">
          <ac:chgData name="Peter Fison" userId="414d6edd842eada8" providerId="LiveId" clId="{71944941-9426-4B12-B3B2-F310EBE78256}" dt="2020-04-17T12:15:50.042" v="1084"/>
          <ac:spMkLst>
            <pc:docMk/>
            <pc:sldMk cId="3299453046" sldId="261"/>
            <ac:spMk id="11" creationId="{29780A5C-070D-44BE-8485-1783E5F0926E}"/>
          </ac:spMkLst>
        </pc:spChg>
        <pc:spChg chg="add del">
          <ac:chgData name="Peter Fison" userId="414d6edd842eada8" providerId="LiveId" clId="{71944941-9426-4B12-B3B2-F310EBE78256}" dt="2020-04-17T12:17:53.047" v="1098" actId="478"/>
          <ac:spMkLst>
            <pc:docMk/>
            <pc:sldMk cId="3299453046" sldId="261"/>
            <ac:spMk id="12" creationId="{3FFF56F7-79EA-49AF-9741-AC0D0B724BCD}"/>
          </ac:spMkLst>
        </pc:spChg>
        <pc:spChg chg="add">
          <ac:chgData name="Peter Fison" userId="414d6edd842eada8" providerId="LiveId" clId="{71944941-9426-4B12-B3B2-F310EBE78256}" dt="2020-04-17T12:15:50.042" v="1084"/>
          <ac:spMkLst>
            <pc:docMk/>
            <pc:sldMk cId="3299453046" sldId="261"/>
            <ac:spMk id="13" creationId="{D9A4F381-43ED-4026-B2F4-D4A0B2AE94FC}"/>
          </ac:spMkLst>
        </pc:spChg>
        <pc:spChg chg="add del">
          <ac:chgData name="Peter Fison" userId="414d6edd842eada8" providerId="LiveId" clId="{71944941-9426-4B12-B3B2-F310EBE78256}" dt="2020-04-17T12:17:53.047" v="1098" actId="478"/>
          <ac:spMkLst>
            <pc:docMk/>
            <pc:sldMk cId="3299453046" sldId="261"/>
            <ac:spMk id="14" creationId="{61DCFC30-9AF4-4B65-AE00-1E087C08A9C9}"/>
          </ac:spMkLst>
        </pc:spChg>
        <pc:spChg chg="add">
          <ac:chgData name="Peter Fison" userId="414d6edd842eada8" providerId="LiveId" clId="{71944941-9426-4B12-B3B2-F310EBE78256}" dt="2020-04-17T12:15:50.042" v="1084"/>
          <ac:spMkLst>
            <pc:docMk/>
            <pc:sldMk cId="3299453046" sldId="261"/>
            <ac:spMk id="15" creationId="{7E6D4588-9650-4AFF-A58F-8F345EC9792D}"/>
          </ac:spMkLst>
        </pc:spChg>
      </pc:sldChg>
      <pc:sldChg chg="addSp delSp modSp add">
        <pc:chgData name="Peter Fison" userId="414d6edd842eada8" providerId="LiveId" clId="{71944941-9426-4B12-B3B2-F310EBE78256}" dt="2020-04-17T12:18:56.151" v="1100" actId="478"/>
        <pc:sldMkLst>
          <pc:docMk/>
          <pc:sldMk cId="3061985291" sldId="262"/>
        </pc:sldMkLst>
        <pc:spChg chg="add mod">
          <ac:chgData name="Peter Fison" userId="414d6edd842eada8" providerId="LiveId" clId="{71944941-9426-4B12-B3B2-F310EBE78256}" dt="2020-04-17T12:10:05.448" v="998" actId="14100"/>
          <ac:spMkLst>
            <pc:docMk/>
            <pc:sldMk cId="3061985291" sldId="262"/>
            <ac:spMk id="4" creationId="{E678F7F8-0964-4017-90FC-4B75BECB2954}"/>
          </ac:spMkLst>
        </pc:spChg>
        <pc:spChg chg="add">
          <ac:chgData name="Peter Fison" userId="414d6edd842eada8" providerId="LiveId" clId="{71944941-9426-4B12-B3B2-F310EBE78256}" dt="2020-04-17T12:15:52.824" v="1085"/>
          <ac:spMkLst>
            <pc:docMk/>
            <pc:sldMk cId="3061985291" sldId="262"/>
            <ac:spMk id="5" creationId="{DB8AA070-477B-4ED8-84B3-4B58A40486CA}"/>
          </ac:spMkLst>
        </pc:spChg>
        <pc:spChg chg="add del">
          <ac:chgData name="Peter Fison" userId="414d6edd842eada8" providerId="LiveId" clId="{71944941-9426-4B12-B3B2-F310EBE78256}" dt="2020-04-17T12:18:42.064" v="1099" actId="478"/>
          <ac:spMkLst>
            <pc:docMk/>
            <pc:sldMk cId="3061985291" sldId="262"/>
            <ac:spMk id="6" creationId="{35D740F1-169D-42AC-BE1A-FE1485300758}"/>
          </ac:spMkLst>
        </pc:spChg>
        <pc:spChg chg="add">
          <ac:chgData name="Peter Fison" userId="414d6edd842eada8" providerId="LiveId" clId="{71944941-9426-4B12-B3B2-F310EBE78256}" dt="2020-04-17T12:15:52.824" v="1085"/>
          <ac:spMkLst>
            <pc:docMk/>
            <pc:sldMk cId="3061985291" sldId="262"/>
            <ac:spMk id="7" creationId="{833362DF-5716-471E-86B6-180CEDC81D1A}"/>
          </ac:spMkLst>
        </pc:spChg>
        <pc:spChg chg="add del">
          <ac:chgData name="Peter Fison" userId="414d6edd842eada8" providerId="LiveId" clId="{71944941-9426-4B12-B3B2-F310EBE78256}" dt="2020-04-17T12:18:42.064" v="1099" actId="478"/>
          <ac:spMkLst>
            <pc:docMk/>
            <pc:sldMk cId="3061985291" sldId="262"/>
            <ac:spMk id="8" creationId="{B3FA189A-B4A3-410B-A964-C37B2C66E4E4}"/>
          </ac:spMkLst>
        </pc:spChg>
        <pc:spChg chg="add">
          <ac:chgData name="Peter Fison" userId="414d6edd842eada8" providerId="LiveId" clId="{71944941-9426-4B12-B3B2-F310EBE78256}" dt="2020-04-17T12:15:52.824" v="1085"/>
          <ac:spMkLst>
            <pc:docMk/>
            <pc:sldMk cId="3061985291" sldId="262"/>
            <ac:spMk id="9" creationId="{CB41D032-F361-4188-99B7-E5DBB2F86A92}"/>
          </ac:spMkLst>
        </pc:spChg>
        <pc:spChg chg="add del">
          <ac:chgData name="Peter Fison" userId="414d6edd842eada8" providerId="LiveId" clId="{71944941-9426-4B12-B3B2-F310EBE78256}" dt="2020-04-17T12:18:56.151" v="1100" actId="478"/>
          <ac:spMkLst>
            <pc:docMk/>
            <pc:sldMk cId="3061985291" sldId="262"/>
            <ac:spMk id="10" creationId="{8CCF0153-C94D-41B2-A695-E10D5516CE1D}"/>
          </ac:spMkLst>
        </pc:spChg>
        <pc:spChg chg="add del">
          <ac:chgData name="Peter Fison" userId="414d6edd842eada8" providerId="LiveId" clId="{71944941-9426-4B12-B3B2-F310EBE78256}" dt="2020-04-17T12:18:56.151" v="1100" actId="478"/>
          <ac:spMkLst>
            <pc:docMk/>
            <pc:sldMk cId="3061985291" sldId="262"/>
            <ac:spMk id="11" creationId="{7BF381B5-0501-44EF-84A0-2DDA0C0BE53E}"/>
          </ac:spMkLst>
        </pc:spChg>
        <pc:spChg chg="add del">
          <ac:chgData name="Peter Fison" userId="414d6edd842eada8" providerId="LiveId" clId="{71944941-9426-4B12-B3B2-F310EBE78256}" dt="2020-04-17T12:18:56.151" v="1100" actId="478"/>
          <ac:spMkLst>
            <pc:docMk/>
            <pc:sldMk cId="3061985291" sldId="262"/>
            <ac:spMk id="12" creationId="{C0EE50BE-4200-4406-8FA2-BD0A25D7A5CB}"/>
          </ac:spMkLst>
        </pc:spChg>
        <pc:spChg chg="add del">
          <ac:chgData name="Peter Fison" userId="414d6edd842eada8" providerId="LiveId" clId="{71944941-9426-4B12-B3B2-F310EBE78256}" dt="2020-04-17T12:18:56.151" v="1100" actId="478"/>
          <ac:spMkLst>
            <pc:docMk/>
            <pc:sldMk cId="3061985291" sldId="262"/>
            <ac:spMk id="13" creationId="{DD2AAAAB-1F46-4A0E-A10D-FFA91351F449}"/>
          </ac:spMkLst>
        </pc:spChg>
        <pc:spChg chg="add del">
          <ac:chgData name="Peter Fison" userId="414d6edd842eada8" providerId="LiveId" clId="{71944941-9426-4B12-B3B2-F310EBE78256}" dt="2020-04-17T12:18:56.151" v="1100" actId="478"/>
          <ac:spMkLst>
            <pc:docMk/>
            <pc:sldMk cId="3061985291" sldId="262"/>
            <ac:spMk id="14" creationId="{2AD102F5-F44D-4BB9-8205-334FE36F0B0E}"/>
          </ac:spMkLst>
        </pc:spChg>
        <pc:spChg chg="add">
          <ac:chgData name="Peter Fison" userId="414d6edd842eada8" providerId="LiveId" clId="{71944941-9426-4B12-B3B2-F310EBE78256}" dt="2020-04-17T12:15:52.824" v="1085"/>
          <ac:spMkLst>
            <pc:docMk/>
            <pc:sldMk cId="3061985291" sldId="262"/>
            <ac:spMk id="15" creationId="{FDB35353-F1E9-4AEB-A69B-0997D906DA7B}"/>
          </ac:spMkLst>
        </pc:spChg>
      </pc:sldChg>
      <pc:sldChg chg="delSp add">
        <pc:chgData name="Peter Fison" userId="414d6edd842eada8" providerId="LiveId" clId="{71944941-9426-4B12-B3B2-F310EBE78256}" dt="2020-04-17T12:16:43.632" v="1090" actId="478"/>
        <pc:sldMkLst>
          <pc:docMk/>
          <pc:sldMk cId="4233900615" sldId="263"/>
        </pc:sldMkLst>
        <pc:spChg chg="del">
          <ac:chgData name="Peter Fison" userId="414d6edd842eada8" providerId="LiveId" clId="{71944941-9426-4B12-B3B2-F310EBE78256}" dt="2020-04-17T12:16:43.632" v="1090" actId="478"/>
          <ac:spMkLst>
            <pc:docMk/>
            <pc:sldMk cId="4233900615" sldId="263"/>
            <ac:spMk id="15" creationId="{271E799D-DAC3-4260-88FA-B82C7CC7CE62}"/>
          </ac:spMkLst>
        </pc:spChg>
        <pc:spChg chg="del">
          <ac:chgData name="Peter Fison" userId="414d6edd842eada8" providerId="LiveId" clId="{71944941-9426-4B12-B3B2-F310EBE78256}" dt="2020-04-17T12:16:43.632" v="1090" actId="478"/>
          <ac:spMkLst>
            <pc:docMk/>
            <pc:sldMk cId="4233900615" sldId="263"/>
            <ac:spMk id="17" creationId="{894FED59-6297-4A0B-8184-E1025053B65C}"/>
          </ac:spMkLst>
        </pc:spChg>
        <pc:spChg chg="del">
          <ac:chgData name="Peter Fison" userId="414d6edd842eada8" providerId="LiveId" clId="{71944941-9426-4B12-B3B2-F310EBE78256}" dt="2020-04-17T12:16:43.632" v="1090" actId="478"/>
          <ac:spMkLst>
            <pc:docMk/>
            <pc:sldMk cId="4233900615" sldId="263"/>
            <ac:spMk id="18" creationId="{FC120A03-F157-4622-8479-B4EF0FB4501F}"/>
          </ac:spMkLst>
        </pc:spChg>
        <pc:spChg chg="del">
          <ac:chgData name="Peter Fison" userId="414d6edd842eada8" providerId="LiveId" clId="{71944941-9426-4B12-B3B2-F310EBE78256}" dt="2020-04-17T12:16:43.632" v="1090" actId="478"/>
          <ac:spMkLst>
            <pc:docMk/>
            <pc:sldMk cId="4233900615" sldId="263"/>
            <ac:spMk id="19" creationId="{D4E62EE0-DC14-4798-8B63-FC68067FB05B}"/>
          </ac:spMkLst>
        </pc:spChg>
        <pc:spChg chg="del">
          <ac:chgData name="Peter Fison" userId="414d6edd842eada8" providerId="LiveId" clId="{71944941-9426-4B12-B3B2-F310EBE78256}" dt="2020-04-17T12:16:43.632" v="1090" actId="478"/>
          <ac:spMkLst>
            <pc:docMk/>
            <pc:sldMk cId="4233900615" sldId="263"/>
            <ac:spMk id="20" creationId="{A8BAA630-889B-4422-A0FF-85D5CE1D4EB3}"/>
          </ac:spMkLst>
        </pc:spChg>
        <pc:spChg chg="del">
          <ac:chgData name="Peter Fison" userId="414d6edd842eada8" providerId="LiveId" clId="{71944941-9426-4B12-B3B2-F310EBE78256}" dt="2020-04-17T12:16:43.632" v="1090" actId="478"/>
          <ac:spMkLst>
            <pc:docMk/>
            <pc:sldMk cId="4233900615" sldId="263"/>
            <ac:spMk id="21" creationId="{3A38C5AE-2BCA-4E20-B57E-5B0366467A68}"/>
          </ac:spMkLst>
        </pc:spChg>
        <pc:spChg chg="del">
          <ac:chgData name="Peter Fison" userId="414d6edd842eada8" providerId="LiveId" clId="{71944941-9426-4B12-B3B2-F310EBE78256}" dt="2020-04-17T12:16:43.632" v="1090" actId="478"/>
          <ac:spMkLst>
            <pc:docMk/>
            <pc:sldMk cId="4233900615" sldId="263"/>
            <ac:spMk id="22" creationId="{F4EFA36F-B9FA-43E2-ADED-5C4C306769A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D2360-588F-4300-A3D0-64F8E1279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2245E-5FA8-4A72-92A9-72A701E3B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44107-B0D7-4022-9482-415C534E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9E90-6633-4EDD-BEB0-A0997E7868B8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CB34B-D720-4B66-BB10-1E6D93EFC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12567-070E-4BCD-9BEA-B120C1C0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FA0-7602-484B-B112-22DE205FE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07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F8919-1974-4BC6-A090-AA17915E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8FBA7-2FAF-4853-BB00-45702E2B2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D91DC-7969-472E-9159-8B9D5F78F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9E90-6633-4EDD-BEB0-A0997E7868B8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2CECF-48FF-4DE8-80B9-E2DE665C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7B806-7E4E-4178-B9B7-A380D81FB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FA0-7602-484B-B112-22DE205FE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49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BC9EA5-936F-467C-8BCA-0FC5721DFE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5CED0-E139-40D0-84A1-A26FC2AE4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2E3C1-47DE-479C-A5B7-DDEC39C18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9E90-6633-4EDD-BEB0-A0997E7868B8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ADE49-3CB6-4DD5-8C41-DACB2D56D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A01C7-3326-499E-BE00-9FEBC7DF1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FA0-7602-484B-B112-22DE205FE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00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04F5-69D6-4F9A-8DA6-1B606159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C2167-F026-4A1D-B986-231DA4FE2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32DDD-5D36-4E57-A24E-8D4113D6B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9E90-6633-4EDD-BEB0-A0997E7868B8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031CA-DB65-40F9-8AA9-6CA657B3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42182-6A3E-4AC4-BC87-CB3F80473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FA0-7602-484B-B112-22DE205FE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727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EBD99-810B-4DF8-9A98-3EDB2A48D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1667B-1B15-4270-A940-4ACA62710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B30A5-7BF2-4EF6-976E-27D781EB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9E90-6633-4EDD-BEB0-A0997E7868B8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374F0-30CD-44A0-A9A9-69FC6E0B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89108-9C1C-4516-A2A4-FB01016D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FA0-7602-484B-B112-22DE205FE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85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B424-2F8C-4941-A6B4-4E0AE9A8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04841-55C7-4E64-BCF3-930ABD241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0D306-B6B8-475F-89AA-9D6F5FB6A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69AC9-CF40-441F-B7C6-EF9528E9F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9E90-6633-4EDD-BEB0-A0997E7868B8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ACA66-7187-43BF-9A4F-634CBA636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5A144-4566-4A83-9F43-F0AD2352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FA0-7602-484B-B112-22DE205FE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82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99F1-BA93-45C2-98FD-1D59D19F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DCB29-36BA-4437-8A40-8A0167FDA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DC338-6FC4-413D-9783-0DFFC86F9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83F734-CEED-4105-B295-89667CD1C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461133-065F-4532-9334-FA12180F8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4CD397-0CBB-4146-B5EE-272E2B2C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9E90-6633-4EDD-BEB0-A0997E7868B8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CA585-50AC-4A12-8F00-E1867718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FCC8A-DA36-41BE-969B-1D10B21B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FA0-7602-484B-B112-22DE205FE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18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8FBE-269A-4FEA-8C57-F6829572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1D5D1-6323-450D-9806-7C69D4D2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9E90-6633-4EDD-BEB0-A0997E7868B8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68A66-FC93-4F21-B5EC-1DADC9DE7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F153D-0AB2-48D1-A49C-9AF25475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FA0-7602-484B-B112-22DE205FE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08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3ECE66-4BEB-4A0A-87AB-5F2ED9B77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9E90-6633-4EDD-BEB0-A0997E7868B8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92A207-B1D5-48AC-B8D3-81921202D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5B3B8-303C-44DB-A2BA-ACC6DA72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FA0-7602-484B-B112-22DE205FE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09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75BE4-0F60-4289-8629-695C19078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56CB7-7C94-448C-B723-8D2CB5C36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A1230-20D5-4408-B2DA-42E4EB4E1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BB603-8FE9-4C3C-B880-B26F6065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9E90-6633-4EDD-BEB0-A0997E7868B8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A3980-9237-4156-9FA9-F9602234A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30FE5-45AD-4DC8-8AEF-C06D866FB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FA0-7602-484B-B112-22DE205FE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84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767F-35F9-4669-ABB8-2F2E3B148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316A3B-B5E3-46B2-9B2D-B513D8ABA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7B4A3-1881-4FA9-9EC0-E3DDD72E7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9A16D-11CD-4A9C-8E6A-27BB6796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9E90-6633-4EDD-BEB0-A0997E7868B8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D5B3B-E53C-4A00-B19D-32092BF5B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5D749-2907-47EE-A905-2A89D7E9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FA0-7602-484B-B112-22DE205FE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65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EC4F5E-21A2-4454-BEAF-00223040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D7084-793A-404B-BB7E-A9F3FA6A0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B6D79-647D-4C44-8674-767A400B4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29E90-6633-4EDD-BEB0-A0997E7868B8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FE5A2-D336-4669-B8DE-C40BFC8D8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64488-109A-46FD-84F5-1D64EE8F4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42FA0-7602-484B-B112-22DE205FE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75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238730A9-CA69-4353-9ADB-CB17A04F48D7}"/>
              </a:ext>
            </a:extLst>
          </p:cNvPr>
          <p:cNvSpPr/>
          <p:nvPr/>
        </p:nvSpPr>
        <p:spPr>
          <a:xfrm>
            <a:off x="5073492" y="4393846"/>
            <a:ext cx="919434" cy="952476"/>
          </a:xfrm>
          <a:custGeom>
            <a:avLst/>
            <a:gdLst>
              <a:gd name="connsiteX0" fmla="*/ 0 w 919434"/>
              <a:gd name="connsiteY0" fmla="*/ 91943 h 952476"/>
              <a:gd name="connsiteX1" fmla="*/ 91943 w 919434"/>
              <a:gd name="connsiteY1" fmla="*/ 0 h 952476"/>
              <a:gd name="connsiteX2" fmla="*/ 827491 w 919434"/>
              <a:gd name="connsiteY2" fmla="*/ 0 h 952476"/>
              <a:gd name="connsiteX3" fmla="*/ 919434 w 919434"/>
              <a:gd name="connsiteY3" fmla="*/ 91943 h 952476"/>
              <a:gd name="connsiteX4" fmla="*/ 919434 w 919434"/>
              <a:gd name="connsiteY4" fmla="*/ 860533 h 952476"/>
              <a:gd name="connsiteX5" fmla="*/ 827491 w 919434"/>
              <a:gd name="connsiteY5" fmla="*/ 952476 h 952476"/>
              <a:gd name="connsiteX6" fmla="*/ 91943 w 919434"/>
              <a:gd name="connsiteY6" fmla="*/ 952476 h 952476"/>
              <a:gd name="connsiteX7" fmla="*/ 0 w 919434"/>
              <a:gd name="connsiteY7" fmla="*/ 860533 h 952476"/>
              <a:gd name="connsiteX8" fmla="*/ 0 w 919434"/>
              <a:gd name="connsiteY8" fmla="*/ 91943 h 95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9434" h="952476">
                <a:moveTo>
                  <a:pt x="0" y="91943"/>
                </a:moveTo>
                <a:cubicBezTo>
                  <a:pt x="0" y="41164"/>
                  <a:pt x="41164" y="0"/>
                  <a:pt x="91943" y="0"/>
                </a:cubicBezTo>
                <a:lnTo>
                  <a:pt x="827491" y="0"/>
                </a:lnTo>
                <a:cubicBezTo>
                  <a:pt x="878270" y="0"/>
                  <a:pt x="919434" y="41164"/>
                  <a:pt x="919434" y="91943"/>
                </a:cubicBezTo>
                <a:lnTo>
                  <a:pt x="919434" y="860533"/>
                </a:lnTo>
                <a:cubicBezTo>
                  <a:pt x="919434" y="911312"/>
                  <a:pt x="878270" y="952476"/>
                  <a:pt x="827491" y="952476"/>
                </a:cubicBezTo>
                <a:lnTo>
                  <a:pt x="91943" y="952476"/>
                </a:lnTo>
                <a:cubicBezTo>
                  <a:pt x="41164" y="952476"/>
                  <a:pt x="0" y="911312"/>
                  <a:pt x="0" y="860533"/>
                </a:cubicBezTo>
                <a:lnTo>
                  <a:pt x="0" y="91943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269" tIns="80269" rIns="80269" bIns="8026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 dirty="0"/>
              <a:t>5: Runner confirms Pickup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5659C0D8-8F08-4879-84CD-E146AB000B6B}"/>
              </a:ext>
            </a:extLst>
          </p:cNvPr>
          <p:cNvSpPr/>
          <p:nvPr/>
        </p:nvSpPr>
        <p:spPr>
          <a:xfrm>
            <a:off x="5096155" y="2156043"/>
            <a:ext cx="919434" cy="952476"/>
          </a:xfrm>
          <a:custGeom>
            <a:avLst/>
            <a:gdLst>
              <a:gd name="connsiteX0" fmla="*/ 0 w 919434"/>
              <a:gd name="connsiteY0" fmla="*/ 91943 h 952476"/>
              <a:gd name="connsiteX1" fmla="*/ 91943 w 919434"/>
              <a:gd name="connsiteY1" fmla="*/ 0 h 952476"/>
              <a:gd name="connsiteX2" fmla="*/ 827491 w 919434"/>
              <a:gd name="connsiteY2" fmla="*/ 0 h 952476"/>
              <a:gd name="connsiteX3" fmla="*/ 919434 w 919434"/>
              <a:gd name="connsiteY3" fmla="*/ 91943 h 952476"/>
              <a:gd name="connsiteX4" fmla="*/ 919434 w 919434"/>
              <a:gd name="connsiteY4" fmla="*/ 860533 h 952476"/>
              <a:gd name="connsiteX5" fmla="*/ 827491 w 919434"/>
              <a:gd name="connsiteY5" fmla="*/ 952476 h 952476"/>
              <a:gd name="connsiteX6" fmla="*/ 91943 w 919434"/>
              <a:gd name="connsiteY6" fmla="*/ 952476 h 952476"/>
              <a:gd name="connsiteX7" fmla="*/ 0 w 919434"/>
              <a:gd name="connsiteY7" fmla="*/ 860533 h 952476"/>
              <a:gd name="connsiteX8" fmla="*/ 0 w 919434"/>
              <a:gd name="connsiteY8" fmla="*/ 91943 h 95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9434" h="952476">
                <a:moveTo>
                  <a:pt x="0" y="91943"/>
                </a:moveTo>
                <a:cubicBezTo>
                  <a:pt x="0" y="41164"/>
                  <a:pt x="41164" y="0"/>
                  <a:pt x="91943" y="0"/>
                </a:cubicBezTo>
                <a:lnTo>
                  <a:pt x="827491" y="0"/>
                </a:lnTo>
                <a:cubicBezTo>
                  <a:pt x="878270" y="0"/>
                  <a:pt x="919434" y="41164"/>
                  <a:pt x="919434" y="91943"/>
                </a:cubicBezTo>
                <a:lnTo>
                  <a:pt x="919434" y="860533"/>
                </a:lnTo>
                <a:cubicBezTo>
                  <a:pt x="919434" y="911312"/>
                  <a:pt x="878270" y="952476"/>
                  <a:pt x="827491" y="952476"/>
                </a:cubicBezTo>
                <a:lnTo>
                  <a:pt x="91943" y="952476"/>
                </a:lnTo>
                <a:cubicBezTo>
                  <a:pt x="41164" y="952476"/>
                  <a:pt x="0" y="911312"/>
                  <a:pt x="0" y="860533"/>
                </a:cubicBezTo>
                <a:lnTo>
                  <a:pt x="0" y="91943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269" tIns="80269" rIns="80269" bIns="8026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 dirty="0"/>
              <a:t>4: </a:t>
            </a:r>
            <a:r>
              <a:rPr lang="en-GB" sz="1400" kern="1200" dirty="0" err="1"/>
              <a:t>Offerer</a:t>
            </a:r>
            <a:r>
              <a:rPr lang="en-GB" sz="1400" kern="1200" dirty="0"/>
              <a:t> confirms  Pickup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61A972A-AB6D-4686-AEF6-90EEC3F60873}"/>
              </a:ext>
            </a:extLst>
          </p:cNvPr>
          <p:cNvGrpSpPr/>
          <p:nvPr/>
        </p:nvGrpSpPr>
        <p:grpSpPr>
          <a:xfrm>
            <a:off x="1204955" y="2113415"/>
            <a:ext cx="10693040" cy="3232907"/>
            <a:chOff x="502162" y="2123342"/>
            <a:chExt cx="10693040" cy="3232907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5747EB6-2024-472E-9986-900D99ED4CD6}"/>
                </a:ext>
              </a:extLst>
            </p:cNvPr>
            <p:cNvSpPr/>
            <p:nvPr/>
          </p:nvSpPr>
          <p:spPr>
            <a:xfrm>
              <a:off x="502162" y="2952761"/>
              <a:ext cx="919434" cy="952476"/>
            </a:xfrm>
            <a:custGeom>
              <a:avLst/>
              <a:gdLst>
                <a:gd name="connsiteX0" fmla="*/ 0 w 919434"/>
                <a:gd name="connsiteY0" fmla="*/ 91943 h 952476"/>
                <a:gd name="connsiteX1" fmla="*/ 91943 w 919434"/>
                <a:gd name="connsiteY1" fmla="*/ 0 h 952476"/>
                <a:gd name="connsiteX2" fmla="*/ 827491 w 919434"/>
                <a:gd name="connsiteY2" fmla="*/ 0 h 952476"/>
                <a:gd name="connsiteX3" fmla="*/ 919434 w 919434"/>
                <a:gd name="connsiteY3" fmla="*/ 91943 h 952476"/>
                <a:gd name="connsiteX4" fmla="*/ 919434 w 919434"/>
                <a:gd name="connsiteY4" fmla="*/ 860533 h 952476"/>
                <a:gd name="connsiteX5" fmla="*/ 827491 w 919434"/>
                <a:gd name="connsiteY5" fmla="*/ 952476 h 952476"/>
                <a:gd name="connsiteX6" fmla="*/ 91943 w 919434"/>
                <a:gd name="connsiteY6" fmla="*/ 952476 h 952476"/>
                <a:gd name="connsiteX7" fmla="*/ 0 w 919434"/>
                <a:gd name="connsiteY7" fmla="*/ 860533 h 952476"/>
                <a:gd name="connsiteX8" fmla="*/ 0 w 919434"/>
                <a:gd name="connsiteY8" fmla="*/ 91943 h 952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434" h="952476">
                  <a:moveTo>
                    <a:pt x="0" y="91943"/>
                  </a:moveTo>
                  <a:cubicBezTo>
                    <a:pt x="0" y="41164"/>
                    <a:pt x="41164" y="0"/>
                    <a:pt x="91943" y="0"/>
                  </a:cubicBezTo>
                  <a:lnTo>
                    <a:pt x="827491" y="0"/>
                  </a:lnTo>
                  <a:cubicBezTo>
                    <a:pt x="878270" y="0"/>
                    <a:pt x="919434" y="41164"/>
                    <a:pt x="919434" y="91943"/>
                  </a:cubicBezTo>
                  <a:lnTo>
                    <a:pt x="919434" y="860533"/>
                  </a:lnTo>
                  <a:cubicBezTo>
                    <a:pt x="919434" y="911312"/>
                    <a:pt x="878270" y="952476"/>
                    <a:pt x="827491" y="952476"/>
                  </a:cubicBezTo>
                  <a:lnTo>
                    <a:pt x="91943" y="952476"/>
                  </a:lnTo>
                  <a:cubicBezTo>
                    <a:pt x="41164" y="952476"/>
                    <a:pt x="0" y="911312"/>
                    <a:pt x="0" y="860533"/>
                  </a:cubicBezTo>
                  <a:lnTo>
                    <a:pt x="0" y="91943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0269" tIns="80269" rIns="80269" bIns="802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1: New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53B96E3-343F-4312-98D5-EEDAF0D15903}"/>
                </a:ext>
              </a:extLst>
            </p:cNvPr>
            <p:cNvSpPr/>
            <p:nvPr/>
          </p:nvSpPr>
          <p:spPr>
            <a:xfrm>
              <a:off x="1513540" y="3314989"/>
              <a:ext cx="194920" cy="228019"/>
            </a:xfrm>
            <a:custGeom>
              <a:avLst/>
              <a:gdLst>
                <a:gd name="connsiteX0" fmla="*/ 0 w 194920"/>
                <a:gd name="connsiteY0" fmla="*/ 45604 h 228019"/>
                <a:gd name="connsiteX1" fmla="*/ 97460 w 194920"/>
                <a:gd name="connsiteY1" fmla="*/ 45604 h 228019"/>
                <a:gd name="connsiteX2" fmla="*/ 97460 w 194920"/>
                <a:gd name="connsiteY2" fmla="*/ 0 h 228019"/>
                <a:gd name="connsiteX3" fmla="*/ 194920 w 194920"/>
                <a:gd name="connsiteY3" fmla="*/ 114010 h 228019"/>
                <a:gd name="connsiteX4" fmla="*/ 97460 w 194920"/>
                <a:gd name="connsiteY4" fmla="*/ 228019 h 228019"/>
                <a:gd name="connsiteX5" fmla="*/ 97460 w 194920"/>
                <a:gd name="connsiteY5" fmla="*/ 182415 h 228019"/>
                <a:gd name="connsiteX6" fmla="*/ 0 w 194920"/>
                <a:gd name="connsiteY6" fmla="*/ 182415 h 228019"/>
                <a:gd name="connsiteX7" fmla="*/ 0 w 194920"/>
                <a:gd name="connsiteY7" fmla="*/ 45604 h 228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920" h="228019">
                  <a:moveTo>
                    <a:pt x="0" y="45604"/>
                  </a:moveTo>
                  <a:lnTo>
                    <a:pt x="97460" y="45604"/>
                  </a:lnTo>
                  <a:lnTo>
                    <a:pt x="97460" y="0"/>
                  </a:lnTo>
                  <a:lnTo>
                    <a:pt x="194920" y="114010"/>
                  </a:lnTo>
                  <a:lnTo>
                    <a:pt x="97460" y="228019"/>
                  </a:lnTo>
                  <a:lnTo>
                    <a:pt x="97460" y="182415"/>
                  </a:lnTo>
                  <a:lnTo>
                    <a:pt x="0" y="182415"/>
                  </a:lnTo>
                  <a:lnTo>
                    <a:pt x="0" y="45604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45604" rIns="58476" bIns="45604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900" kern="12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561D265-57A4-4BC2-8203-B1EAF205B533}"/>
                </a:ext>
              </a:extLst>
            </p:cNvPr>
            <p:cNvSpPr/>
            <p:nvPr/>
          </p:nvSpPr>
          <p:spPr>
            <a:xfrm>
              <a:off x="1789371" y="2952761"/>
              <a:ext cx="919434" cy="952476"/>
            </a:xfrm>
            <a:custGeom>
              <a:avLst/>
              <a:gdLst>
                <a:gd name="connsiteX0" fmla="*/ 0 w 919434"/>
                <a:gd name="connsiteY0" fmla="*/ 91943 h 952476"/>
                <a:gd name="connsiteX1" fmla="*/ 91943 w 919434"/>
                <a:gd name="connsiteY1" fmla="*/ 0 h 952476"/>
                <a:gd name="connsiteX2" fmla="*/ 827491 w 919434"/>
                <a:gd name="connsiteY2" fmla="*/ 0 h 952476"/>
                <a:gd name="connsiteX3" fmla="*/ 919434 w 919434"/>
                <a:gd name="connsiteY3" fmla="*/ 91943 h 952476"/>
                <a:gd name="connsiteX4" fmla="*/ 919434 w 919434"/>
                <a:gd name="connsiteY4" fmla="*/ 860533 h 952476"/>
                <a:gd name="connsiteX5" fmla="*/ 827491 w 919434"/>
                <a:gd name="connsiteY5" fmla="*/ 952476 h 952476"/>
                <a:gd name="connsiteX6" fmla="*/ 91943 w 919434"/>
                <a:gd name="connsiteY6" fmla="*/ 952476 h 952476"/>
                <a:gd name="connsiteX7" fmla="*/ 0 w 919434"/>
                <a:gd name="connsiteY7" fmla="*/ 860533 h 952476"/>
                <a:gd name="connsiteX8" fmla="*/ 0 w 919434"/>
                <a:gd name="connsiteY8" fmla="*/ 91943 h 952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434" h="952476">
                  <a:moveTo>
                    <a:pt x="0" y="91943"/>
                  </a:moveTo>
                  <a:cubicBezTo>
                    <a:pt x="0" y="41164"/>
                    <a:pt x="41164" y="0"/>
                    <a:pt x="91943" y="0"/>
                  </a:cubicBezTo>
                  <a:lnTo>
                    <a:pt x="827491" y="0"/>
                  </a:lnTo>
                  <a:cubicBezTo>
                    <a:pt x="878270" y="0"/>
                    <a:pt x="919434" y="41164"/>
                    <a:pt x="919434" y="91943"/>
                  </a:cubicBezTo>
                  <a:lnTo>
                    <a:pt x="919434" y="860533"/>
                  </a:lnTo>
                  <a:cubicBezTo>
                    <a:pt x="919434" y="911312"/>
                    <a:pt x="878270" y="952476"/>
                    <a:pt x="827491" y="952476"/>
                  </a:cubicBezTo>
                  <a:lnTo>
                    <a:pt x="91943" y="952476"/>
                  </a:lnTo>
                  <a:cubicBezTo>
                    <a:pt x="41164" y="952476"/>
                    <a:pt x="0" y="911312"/>
                    <a:pt x="0" y="860533"/>
                  </a:cubicBezTo>
                  <a:lnTo>
                    <a:pt x="0" y="91943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0269" tIns="80269" rIns="80269" bIns="802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2: Matched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9BBD5BA-0911-444A-B73C-19FB89ADF3B2}"/>
                </a:ext>
              </a:extLst>
            </p:cNvPr>
            <p:cNvSpPr/>
            <p:nvPr/>
          </p:nvSpPr>
          <p:spPr>
            <a:xfrm>
              <a:off x="2800749" y="3314989"/>
              <a:ext cx="194920" cy="228019"/>
            </a:xfrm>
            <a:custGeom>
              <a:avLst/>
              <a:gdLst>
                <a:gd name="connsiteX0" fmla="*/ 0 w 194920"/>
                <a:gd name="connsiteY0" fmla="*/ 45604 h 228019"/>
                <a:gd name="connsiteX1" fmla="*/ 97460 w 194920"/>
                <a:gd name="connsiteY1" fmla="*/ 45604 h 228019"/>
                <a:gd name="connsiteX2" fmla="*/ 97460 w 194920"/>
                <a:gd name="connsiteY2" fmla="*/ 0 h 228019"/>
                <a:gd name="connsiteX3" fmla="*/ 194920 w 194920"/>
                <a:gd name="connsiteY3" fmla="*/ 114010 h 228019"/>
                <a:gd name="connsiteX4" fmla="*/ 97460 w 194920"/>
                <a:gd name="connsiteY4" fmla="*/ 228019 h 228019"/>
                <a:gd name="connsiteX5" fmla="*/ 97460 w 194920"/>
                <a:gd name="connsiteY5" fmla="*/ 182415 h 228019"/>
                <a:gd name="connsiteX6" fmla="*/ 0 w 194920"/>
                <a:gd name="connsiteY6" fmla="*/ 182415 h 228019"/>
                <a:gd name="connsiteX7" fmla="*/ 0 w 194920"/>
                <a:gd name="connsiteY7" fmla="*/ 45604 h 228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920" h="228019">
                  <a:moveTo>
                    <a:pt x="0" y="45604"/>
                  </a:moveTo>
                  <a:lnTo>
                    <a:pt x="97460" y="45604"/>
                  </a:lnTo>
                  <a:lnTo>
                    <a:pt x="97460" y="0"/>
                  </a:lnTo>
                  <a:lnTo>
                    <a:pt x="194920" y="114010"/>
                  </a:lnTo>
                  <a:lnTo>
                    <a:pt x="97460" y="228019"/>
                  </a:lnTo>
                  <a:lnTo>
                    <a:pt x="97460" y="182415"/>
                  </a:lnTo>
                  <a:lnTo>
                    <a:pt x="0" y="182415"/>
                  </a:lnTo>
                  <a:lnTo>
                    <a:pt x="0" y="45604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45604" rIns="58476" bIns="45604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900" kern="12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F5CF08D-94ED-4864-AD2B-02A13ABA04D6}"/>
                </a:ext>
              </a:extLst>
            </p:cNvPr>
            <p:cNvSpPr/>
            <p:nvPr/>
          </p:nvSpPr>
          <p:spPr>
            <a:xfrm>
              <a:off x="3076579" y="2952761"/>
              <a:ext cx="919434" cy="952476"/>
            </a:xfrm>
            <a:custGeom>
              <a:avLst/>
              <a:gdLst>
                <a:gd name="connsiteX0" fmla="*/ 0 w 919434"/>
                <a:gd name="connsiteY0" fmla="*/ 91943 h 952476"/>
                <a:gd name="connsiteX1" fmla="*/ 91943 w 919434"/>
                <a:gd name="connsiteY1" fmla="*/ 0 h 952476"/>
                <a:gd name="connsiteX2" fmla="*/ 827491 w 919434"/>
                <a:gd name="connsiteY2" fmla="*/ 0 h 952476"/>
                <a:gd name="connsiteX3" fmla="*/ 919434 w 919434"/>
                <a:gd name="connsiteY3" fmla="*/ 91943 h 952476"/>
                <a:gd name="connsiteX4" fmla="*/ 919434 w 919434"/>
                <a:gd name="connsiteY4" fmla="*/ 860533 h 952476"/>
                <a:gd name="connsiteX5" fmla="*/ 827491 w 919434"/>
                <a:gd name="connsiteY5" fmla="*/ 952476 h 952476"/>
                <a:gd name="connsiteX6" fmla="*/ 91943 w 919434"/>
                <a:gd name="connsiteY6" fmla="*/ 952476 h 952476"/>
                <a:gd name="connsiteX7" fmla="*/ 0 w 919434"/>
                <a:gd name="connsiteY7" fmla="*/ 860533 h 952476"/>
                <a:gd name="connsiteX8" fmla="*/ 0 w 919434"/>
                <a:gd name="connsiteY8" fmla="*/ 91943 h 952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434" h="952476">
                  <a:moveTo>
                    <a:pt x="0" y="91943"/>
                  </a:moveTo>
                  <a:cubicBezTo>
                    <a:pt x="0" y="41164"/>
                    <a:pt x="41164" y="0"/>
                    <a:pt x="91943" y="0"/>
                  </a:cubicBezTo>
                  <a:lnTo>
                    <a:pt x="827491" y="0"/>
                  </a:lnTo>
                  <a:cubicBezTo>
                    <a:pt x="878270" y="0"/>
                    <a:pt x="919434" y="41164"/>
                    <a:pt x="919434" y="91943"/>
                  </a:cubicBezTo>
                  <a:lnTo>
                    <a:pt x="919434" y="860533"/>
                  </a:lnTo>
                  <a:cubicBezTo>
                    <a:pt x="919434" y="911312"/>
                    <a:pt x="878270" y="952476"/>
                    <a:pt x="827491" y="952476"/>
                  </a:cubicBezTo>
                  <a:lnTo>
                    <a:pt x="91943" y="952476"/>
                  </a:lnTo>
                  <a:cubicBezTo>
                    <a:pt x="41164" y="952476"/>
                    <a:pt x="0" y="911312"/>
                    <a:pt x="0" y="860533"/>
                  </a:cubicBezTo>
                  <a:lnTo>
                    <a:pt x="0" y="91943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0269" tIns="80269" rIns="80269" bIns="802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3: Runner selected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8A70FCC-D9EA-44F2-B7AA-52085D0FA5ED}"/>
                </a:ext>
              </a:extLst>
            </p:cNvPr>
            <p:cNvSpPr/>
            <p:nvPr/>
          </p:nvSpPr>
          <p:spPr>
            <a:xfrm rot="19423320">
              <a:off x="4083543" y="2818324"/>
              <a:ext cx="194920" cy="228019"/>
            </a:xfrm>
            <a:custGeom>
              <a:avLst/>
              <a:gdLst>
                <a:gd name="connsiteX0" fmla="*/ 0 w 194920"/>
                <a:gd name="connsiteY0" fmla="*/ 45604 h 228019"/>
                <a:gd name="connsiteX1" fmla="*/ 97460 w 194920"/>
                <a:gd name="connsiteY1" fmla="*/ 45604 h 228019"/>
                <a:gd name="connsiteX2" fmla="*/ 97460 w 194920"/>
                <a:gd name="connsiteY2" fmla="*/ 0 h 228019"/>
                <a:gd name="connsiteX3" fmla="*/ 194920 w 194920"/>
                <a:gd name="connsiteY3" fmla="*/ 114010 h 228019"/>
                <a:gd name="connsiteX4" fmla="*/ 97460 w 194920"/>
                <a:gd name="connsiteY4" fmla="*/ 228019 h 228019"/>
                <a:gd name="connsiteX5" fmla="*/ 97460 w 194920"/>
                <a:gd name="connsiteY5" fmla="*/ 182415 h 228019"/>
                <a:gd name="connsiteX6" fmla="*/ 0 w 194920"/>
                <a:gd name="connsiteY6" fmla="*/ 182415 h 228019"/>
                <a:gd name="connsiteX7" fmla="*/ 0 w 194920"/>
                <a:gd name="connsiteY7" fmla="*/ 45604 h 228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920" h="228019">
                  <a:moveTo>
                    <a:pt x="0" y="45604"/>
                  </a:moveTo>
                  <a:lnTo>
                    <a:pt x="97460" y="45604"/>
                  </a:lnTo>
                  <a:lnTo>
                    <a:pt x="97460" y="0"/>
                  </a:lnTo>
                  <a:lnTo>
                    <a:pt x="194920" y="114010"/>
                  </a:lnTo>
                  <a:lnTo>
                    <a:pt x="97460" y="228019"/>
                  </a:lnTo>
                  <a:lnTo>
                    <a:pt x="97460" y="182415"/>
                  </a:lnTo>
                  <a:lnTo>
                    <a:pt x="0" y="182415"/>
                  </a:lnTo>
                  <a:lnTo>
                    <a:pt x="0" y="45604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45604" rIns="58476" bIns="45604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900" kern="12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21C1768-8CCF-4070-98A9-7EEF91A2D7B2}"/>
                </a:ext>
              </a:extLst>
            </p:cNvPr>
            <p:cNvSpPr/>
            <p:nvPr/>
          </p:nvSpPr>
          <p:spPr>
            <a:xfrm rot="2350364">
              <a:off x="4083543" y="3935686"/>
              <a:ext cx="194920" cy="228019"/>
            </a:xfrm>
            <a:custGeom>
              <a:avLst/>
              <a:gdLst>
                <a:gd name="connsiteX0" fmla="*/ 0 w 194920"/>
                <a:gd name="connsiteY0" fmla="*/ 45604 h 228019"/>
                <a:gd name="connsiteX1" fmla="*/ 97460 w 194920"/>
                <a:gd name="connsiteY1" fmla="*/ 45604 h 228019"/>
                <a:gd name="connsiteX2" fmla="*/ 97460 w 194920"/>
                <a:gd name="connsiteY2" fmla="*/ 0 h 228019"/>
                <a:gd name="connsiteX3" fmla="*/ 194920 w 194920"/>
                <a:gd name="connsiteY3" fmla="*/ 114010 h 228019"/>
                <a:gd name="connsiteX4" fmla="*/ 97460 w 194920"/>
                <a:gd name="connsiteY4" fmla="*/ 228019 h 228019"/>
                <a:gd name="connsiteX5" fmla="*/ 97460 w 194920"/>
                <a:gd name="connsiteY5" fmla="*/ 182415 h 228019"/>
                <a:gd name="connsiteX6" fmla="*/ 0 w 194920"/>
                <a:gd name="connsiteY6" fmla="*/ 182415 h 228019"/>
                <a:gd name="connsiteX7" fmla="*/ 0 w 194920"/>
                <a:gd name="connsiteY7" fmla="*/ 45604 h 228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920" h="228019">
                  <a:moveTo>
                    <a:pt x="0" y="45604"/>
                  </a:moveTo>
                  <a:lnTo>
                    <a:pt x="97460" y="45604"/>
                  </a:lnTo>
                  <a:lnTo>
                    <a:pt x="97460" y="0"/>
                  </a:lnTo>
                  <a:lnTo>
                    <a:pt x="194920" y="114010"/>
                  </a:lnTo>
                  <a:lnTo>
                    <a:pt x="97460" y="228019"/>
                  </a:lnTo>
                  <a:lnTo>
                    <a:pt x="97460" y="182415"/>
                  </a:lnTo>
                  <a:lnTo>
                    <a:pt x="0" y="182415"/>
                  </a:lnTo>
                  <a:lnTo>
                    <a:pt x="0" y="45604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45604" rIns="58476" bIns="45604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900" kern="12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371844-CB04-405D-BF5D-C32ED37929C6}"/>
                </a:ext>
              </a:extLst>
            </p:cNvPr>
            <p:cNvSpPr/>
            <p:nvPr/>
          </p:nvSpPr>
          <p:spPr>
            <a:xfrm rot="19676876">
              <a:off x="5548864" y="4124320"/>
              <a:ext cx="510356" cy="228019"/>
            </a:xfrm>
            <a:custGeom>
              <a:avLst/>
              <a:gdLst>
                <a:gd name="connsiteX0" fmla="*/ 0 w 194920"/>
                <a:gd name="connsiteY0" fmla="*/ 45604 h 228019"/>
                <a:gd name="connsiteX1" fmla="*/ 97460 w 194920"/>
                <a:gd name="connsiteY1" fmla="*/ 45604 h 228019"/>
                <a:gd name="connsiteX2" fmla="*/ 97460 w 194920"/>
                <a:gd name="connsiteY2" fmla="*/ 0 h 228019"/>
                <a:gd name="connsiteX3" fmla="*/ 194920 w 194920"/>
                <a:gd name="connsiteY3" fmla="*/ 114010 h 228019"/>
                <a:gd name="connsiteX4" fmla="*/ 97460 w 194920"/>
                <a:gd name="connsiteY4" fmla="*/ 228019 h 228019"/>
                <a:gd name="connsiteX5" fmla="*/ 97460 w 194920"/>
                <a:gd name="connsiteY5" fmla="*/ 182415 h 228019"/>
                <a:gd name="connsiteX6" fmla="*/ 0 w 194920"/>
                <a:gd name="connsiteY6" fmla="*/ 182415 h 228019"/>
                <a:gd name="connsiteX7" fmla="*/ 0 w 194920"/>
                <a:gd name="connsiteY7" fmla="*/ 45604 h 228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920" h="228019">
                  <a:moveTo>
                    <a:pt x="0" y="45604"/>
                  </a:moveTo>
                  <a:lnTo>
                    <a:pt x="97460" y="45604"/>
                  </a:lnTo>
                  <a:lnTo>
                    <a:pt x="97460" y="0"/>
                  </a:lnTo>
                  <a:lnTo>
                    <a:pt x="194920" y="114010"/>
                  </a:lnTo>
                  <a:lnTo>
                    <a:pt x="97460" y="228019"/>
                  </a:lnTo>
                  <a:lnTo>
                    <a:pt x="97460" y="182415"/>
                  </a:lnTo>
                  <a:lnTo>
                    <a:pt x="0" y="182415"/>
                  </a:lnTo>
                  <a:lnTo>
                    <a:pt x="0" y="45604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45604" rIns="58476" bIns="45604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900" kern="12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CEBCE35-C47A-4486-A53B-8D1932575D03}"/>
                </a:ext>
              </a:extLst>
            </p:cNvPr>
            <p:cNvSpPr/>
            <p:nvPr/>
          </p:nvSpPr>
          <p:spPr>
            <a:xfrm>
              <a:off x="6292484" y="3020339"/>
              <a:ext cx="919434" cy="952476"/>
            </a:xfrm>
            <a:custGeom>
              <a:avLst/>
              <a:gdLst>
                <a:gd name="connsiteX0" fmla="*/ 0 w 919434"/>
                <a:gd name="connsiteY0" fmla="*/ 91943 h 952476"/>
                <a:gd name="connsiteX1" fmla="*/ 91943 w 919434"/>
                <a:gd name="connsiteY1" fmla="*/ 0 h 952476"/>
                <a:gd name="connsiteX2" fmla="*/ 827491 w 919434"/>
                <a:gd name="connsiteY2" fmla="*/ 0 h 952476"/>
                <a:gd name="connsiteX3" fmla="*/ 919434 w 919434"/>
                <a:gd name="connsiteY3" fmla="*/ 91943 h 952476"/>
                <a:gd name="connsiteX4" fmla="*/ 919434 w 919434"/>
                <a:gd name="connsiteY4" fmla="*/ 860533 h 952476"/>
                <a:gd name="connsiteX5" fmla="*/ 827491 w 919434"/>
                <a:gd name="connsiteY5" fmla="*/ 952476 h 952476"/>
                <a:gd name="connsiteX6" fmla="*/ 91943 w 919434"/>
                <a:gd name="connsiteY6" fmla="*/ 952476 h 952476"/>
                <a:gd name="connsiteX7" fmla="*/ 0 w 919434"/>
                <a:gd name="connsiteY7" fmla="*/ 860533 h 952476"/>
                <a:gd name="connsiteX8" fmla="*/ 0 w 919434"/>
                <a:gd name="connsiteY8" fmla="*/ 91943 h 952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434" h="952476">
                  <a:moveTo>
                    <a:pt x="0" y="91943"/>
                  </a:moveTo>
                  <a:cubicBezTo>
                    <a:pt x="0" y="41164"/>
                    <a:pt x="41164" y="0"/>
                    <a:pt x="91943" y="0"/>
                  </a:cubicBezTo>
                  <a:lnTo>
                    <a:pt x="827491" y="0"/>
                  </a:lnTo>
                  <a:cubicBezTo>
                    <a:pt x="878270" y="0"/>
                    <a:pt x="919434" y="41164"/>
                    <a:pt x="919434" y="91943"/>
                  </a:cubicBezTo>
                  <a:lnTo>
                    <a:pt x="919434" y="860533"/>
                  </a:lnTo>
                  <a:cubicBezTo>
                    <a:pt x="919434" y="911312"/>
                    <a:pt x="878270" y="952476"/>
                    <a:pt x="827491" y="952476"/>
                  </a:cubicBezTo>
                  <a:lnTo>
                    <a:pt x="91943" y="952476"/>
                  </a:lnTo>
                  <a:cubicBezTo>
                    <a:pt x="41164" y="952476"/>
                    <a:pt x="0" y="911312"/>
                    <a:pt x="0" y="860533"/>
                  </a:cubicBezTo>
                  <a:lnTo>
                    <a:pt x="0" y="91943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0269" tIns="80269" rIns="80269" bIns="802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6: Pickup confirmed x2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2F341C0-3D9B-4E1B-B1B4-E1BFDC59B215}"/>
                </a:ext>
              </a:extLst>
            </p:cNvPr>
            <p:cNvSpPr/>
            <p:nvPr/>
          </p:nvSpPr>
          <p:spPr>
            <a:xfrm>
              <a:off x="7794282" y="2123342"/>
              <a:ext cx="919434" cy="952476"/>
            </a:xfrm>
            <a:custGeom>
              <a:avLst/>
              <a:gdLst>
                <a:gd name="connsiteX0" fmla="*/ 0 w 919434"/>
                <a:gd name="connsiteY0" fmla="*/ 91943 h 952476"/>
                <a:gd name="connsiteX1" fmla="*/ 91943 w 919434"/>
                <a:gd name="connsiteY1" fmla="*/ 0 h 952476"/>
                <a:gd name="connsiteX2" fmla="*/ 827491 w 919434"/>
                <a:gd name="connsiteY2" fmla="*/ 0 h 952476"/>
                <a:gd name="connsiteX3" fmla="*/ 919434 w 919434"/>
                <a:gd name="connsiteY3" fmla="*/ 91943 h 952476"/>
                <a:gd name="connsiteX4" fmla="*/ 919434 w 919434"/>
                <a:gd name="connsiteY4" fmla="*/ 860533 h 952476"/>
                <a:gd name="connsiteX5" fmla="*/ 827491 w 919434"/>
                <a:gd name="connsiteY5" fmla="*/ 952476 h 952476"/>
                <a:gd name="connsiteX6" fmla="*/ 91943 w 919434"/>
                <a:gd name="connsiteY6" fmla="*/ 952476 h 952476"/>
                <a:gd name="connsiteX7" fmla="*/ 0 w 919434"/>
                <a:gd name="connsiteY7" fmla="*/ 860533 h 952476"/>
                <a:gd name="connsiteX8" fmla="*/ 0 w 919434"/>
                <a:gd name="connsiteY8" fmla="*/ 91943 h 952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434" h="952476">
                  <a:moveTo>
                    <a:pt x="0" y="91943"/>
                  </a:moveTo>
                  <a:cubicBezTo>
                    <a:pt x="0" y="41164"/>
                    <a:pt x="41164" y="0"/>
                    <a:pt x="91943" y="0"/>
                  </a:cubicBezTo>
                  <a:lnTo>
                    <a:pt x="827491" y="0"/>
                  </a:lnTo>
                  <a:cubicBezTo>
                    <a:pt x="878270" y="0"/>
                    <a:pt x="919434" y="41164"/>
                    <a:pt x="919434" y="91943"/>
                  </a:cubicBezTo>
                  <a:lnTo>
                    <a:pt x="919434" y="860533"/>
                  </a:lnTo>
                  <a:cubicBezTo>
                    <a:pt x="919434" y="911312"/>
                    <a:pt x="878270" y="952476"/>
                    <a:pt x="827491" y="952476"/>
                  </a:cubicBezTo>
                  <a:lnTo>
                    <a:pt x="91943" y="952476"/>
                  </a:lnTo>
                  <a:cubicBezTo>
                    <a:pt x="41164" y="952476"/>
                    <a:pt x="0" y="911312"/>
                    <a:pt x="0" y="860533"/>
                  </a:cubicBezTo>
                  <a:lnTo>
                    <a:pt x="0" y="91943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0269" tIns="80269" rIns="80269" bIns="802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7: Requester confirms Dropoff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09020B-5562-4928-B734-E50C63BC3FB1}"/>
                </a:ext>
              </a:extLst>
            </p:cNvPr>
            <p:cNvSpPr/>
            <p:nvPr/>
          </p:nvSpPr>
          <p:spPr>
            <a:xfrm>
              <a:off x="7835346" y="4403773"/>
              <a:ext cx="919434" cy="952476"/>
            </a:xfrm>
            <a:custGeom>
              <a:avLst/>
              <a:gdLst>
                <a:gd name="connsiteX0" fmla="*/ 0 w 919434"/>
                <a:gd name="connsiteY0" fmla="*/ 91943 h 952476"/>
                <a:gd name="connsiteX1" fmla="*/ 91943 w 919434"/>
                <a:gd name="connsiteY1" fmla="*/ 0 h 952476"/>
                <a:gd name="connsiteX2" fmla="*/ 827491 w 919434"/>
                <a:gd name="connsiteY2" fmla="*/ 0 h 952476"/>
                <a:gd name="connsiteX3" fmla="*/ 919434 w 919434"/>
                <a:gd name="connsiteY3" fmla="*/ 91943 h 952476"/>
                <a:gd name="connsiteX4" fmla="*/ 919434 w 919434"/>
                <a:gd name="connsiteY4" fmla="*/ 860533 h 952476"/>
                <a:gd name="connsiteX5" fmla="*/ 827491 w 919434"/>
                <a:gd name="connsiteY5" fmla="*/ 952476 h 952476"/>
                <a:gd name="connsiteX6" fmla="*/ 91943 w 919434"/>
                <a:gd name="connsiteY6" fmla="*/ 952476 h 952476"/>
                <a:gd name="connsiteX7" fmla="*/ 0 w 919434"/>
                <a:gd name="connsiteY7" fmla="*/ 860533 h 952476"/>
                <a:gd name="connsiteX8" fmla="*/ 0 w 919434"/>
                <a:gd name="connsiteY8" fmla="*/ 91943 h 952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434" h="952476">
                  <a:moveTo>
                    <a:pt x="0" y="91943"/>
                  </a:moveTo>
                  <a:cubicBezTo>
                    <a:pt x="0" y="41164"/>
                    <a:pt x="41164" y="0"/>
                    <a:pt x="91943" y="0"/>
                  </a:cubicBezTo>
                  <a:lnTo>
                    <a:pt x="827491" y="0"/>
                  </a:lnTo>
                  <a:cubicBezTo>
                    <a:pt x="878270" y="0"/>
                    <a:pt x="919434" y="41164"/>
                    <a:pt x="919434" y="91943"/>
                  </a:cubicBezTo>
                  <a:lnTo>
                    <a:pt x="919434" y="860533"/>
                  </a:lnTo>
                  <a:cubicBezTo>
                    <a:pt x="919434" y="911312"/>
                    <a:pt x="878270" y="952476"/>
                    <a:pt x="827491" y="952476"/>
                  </a:cubicBezTo>
                  <a:lnTo>
                    <a:pt x="91943" y="952476"/>
                  </a:lnTo>
                  <a:cubicBezTo>
                    <a:pt x="41164" y="952476"/>
                    <a:pt x="0" y="911312"/>
                    <a:pt x="0" y="860533"/>
                  </a:cubicBezTo>
                  <a:lnTo>
                    <a:pt x="0" y="91943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0269" tIns="80269" rIns="80269" bIns="802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8: Runner confirms Dropoff</a:t>
              </a: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7EC76BC-3FE7-485F-9288-566DF7402132}"/>
                </a:ext>
              </a:extLst>
            </p:cNvPr>
            <p:cNvSpPr/>
            <p:nvPr/>
          </p:nvSpPr>
          <p:spPr>
            <a:xfrm>
              <a:off x="10275768" y="2982435"/>
              <a:ext cx="919434" cy="952476"/>
            </a:xfrm>
            <a:custGeom>
              <a:avLst/>
              <a:gdLst>
                <a:gd name="connsiteX0" fmla="*/ 0 w 919434"/>
                <a:gd name="connsiteY0" fmla="*/ 91943 h 952476"/>
                <a:gd name="connsiteX1" fmla="*/ 91943 w 919434"/>
                <a:gd name="connsiteY1" fmla="*/ 0 h 952476"/>
                <a:gd name="connsiteX2" fmla="*/ 827491 w 919434"/>
                <a:gd name="connsiteY2" fmla="*/ 0 h 952476"/>
                <a:gd name="connsiteX3" fmla="*/ 919434 w 919434"/>
                <a:gd name="connsiteY3" fmla="*/ 91943 h 952476"/>
                <a:gd name="connsiteX4" fmla="*/ 919434 w 919434"/>
                <a:gd name="connsiteY4" fmla="*/ 860533 h 952476"/>
                <a:gd name="connsiteX5" fmla="*/ 827491 w 919434"/>
                <a:gd name="connsiteY5" fmla="*/ 952476 h 952476"/>
                <a:gd name="connsiteX6" fmla="*/ 91943 w 919434"/>
                <a:gd name="connsiteY6" fmla="*/ 952476 h 952476"/>
                <a:gd name="connsiteX7" fmla="*/ 0 w 919434"/>
                <a:gd name="connsiteY7" fmla="*/ 860533 h 952476"/>
                <a:gd name="connsiteX8" fmla="*/ 0 w 919434"/>
                <a:gd name="connsiteY8" fmla="*/ 91943 h 952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434" h="952476">
                  <a:moveTo>
                    <a:pt x="0" y="91943"/>
                  </a:moveTo>
                  <a:cubicBezTo>
                    <a:pt x="0" y="41164"/>
                    <a:pt x="41164" y="0"/>
                    <a:pt x="91943" y="0"/>
                  </a:cubicBezTo>
                  <a:lnTo>
                    <a:pt x="827491" y="0"/>
                  </a:lnTo>
                  <a:cubicBezTo>
                    <a:pt x="878270" y="0"/>
                    <a:pt x="919434" y="41164"/>
                    <a:pt x="919434" y="91943"/>
                  </a:cubicBezTo>
                  <a:lnTo>
                    <a:pt x="919434" y="860533"/>
                  </a:lnTo>
                  <a:cubicBezTo>
                    <a:pt x="919434" y="911312"/>
                    <a:pt x="878270" y="952476"/>
                    <a:pt x="827491" y="952476"/>
                  </a:cubicBezTo>
                  <a:lnTo>
                    <a:pt x="91943" y="952476"/>
                  </a:lnTo>
                  <a:cubicBezTo>
                    <a:pt x="41164" y="952476"/>
                    <a:pt x="0" y="911312"/>
                    <a:pt x="0" y="860533"/>
                  </a:cubicBezTo>
                  <a:lnTo>
                    <a:pt x="0" y="91943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0269" tIns="80269" rIns="80269" bIns="802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9: All Complete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FD32750-BE64-4802-9557-260DE14BE3D2}"/>
              </a:ext>
            </a:extLst>
          </p:cNvPr>
          <p:cNvSpPr/>
          <p:nvPr/>
        </p:nvSpPr>
        <p:spPr>
          <a:xfrm rot="5400000">
            <a:off x="1572245" y="2608006"/>
            <a:ext cx="194920" cy="228019"/>
          </a:xfrm>
          <a:custGeom>
            <a:avLst/>
            <a:gdLst>
              <a:gd name="connsiteX0" fmla="*/ 0 w 194920"/>
              <a:gd name="connsiteY0" fmla="*/ 45604 h 228019"/>
              <a:gd name="connsiteX1" fmla="*/ 97460 w 194920"/>
              <a:gd name="connsiteY1" fmla="*/ 45604 h 228019"/>
              <a:gd name="connsiteX2" fmla="*/ 97460 w 194920"/>
              <a:gd name="connsiteY2" fmla="*/ 0 h 228019"/>
              <a:gd name="connsiteX3" fmla="*/ 194920 w 194920"/>
              <a:gd name="connsiteY3" fmla="*/ 114010 h 228019"/>
              <a:gd name="connsiteX4" fmla="*/ 97460 w 194920"/>
              <a:gd name="connsiteY4" fmla="*/ 228019 h 228019"/>
              <a:gd name="connsiteX5" fmla="*/ 97460 w 194920"/>
              <a:gd name="connsiteY5" fmla="*/ 182415 h 228019"/>
              <a:gd name="connsiteX6" fmla="*/ 0 w 194920"/>
              <a:gd name="connsiteY6" fmla="*/ 182415 h 228019"/>
              <a:gd name="connsiteX7" fmla="*/ 0 w 194920"/>
              <a:gd name="connsiteY7" fmla="*/ 45604 h 228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920" h="228019">
                <a:moveTo>
                  <a:pt x="0" y="45604"/>
                </a:moveTo>
                <a:lnTo>
                  <a:pt x="97460" y="45604"/>
                </a:lnTo>
                <a:lnTo>
                  <a:pt x="97460" y="0"/>
                </a:lnTo>
                <a:lnTo>
                  <a:pt x="194920" y="114010"/>
                </a:lnTo>
                <a:lnTo>
                  <a:pt x="97460" y="228019"/>
                </a:lnTo>
                <a:lnTo>
                  <a:pt x="97460" y="182415"/>
                </a:lnTo>
                <a:lnTo>
                  <a:pt x="0" y="182415"/>
                </a:lnTo>
                <a:lnTo>
                  <a:pt x="0" y="45604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45604" rIns="58476" bIns="45604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900" kern="120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E01CA6D-FC63-46A8-8F95-DF8FD242E6AC}"/>
              </a:ext>
            </a:extLst>
          </p:cNvPr>
          <p:cNvSpPr/>
          <p:nvPr/>
        </p:nvSpPr>
        <p:spPr>
          <a:xfrm>
            <a:off x="1204955" y="4280426"/>
            <a:ext cx="919434" cy="507766"/>
          </a:xfrm>
          <a:custGeom>
            <a:avLst/>
            <a:gdLst>
              <a:gd name="connsiteX0" fmla="*/ 0 w 919434"/>
              <a:gd name="connsiteY0" fmla="*/ 91943 h 952476"/>
              <a:gd name="connsiteX1" fmla="*/ 91943 w 919434"/>
              <a:gd name="connsiteY1" fmla="*/ 0 h 952476"/>
              <a:gd name="connsiteX2" fmla="*/ 827491 w 919434"/>
              <a:gd name="connsiteY2" fmla="*/ 0 h 952476"/>
              <a:gd name="connsiteX3" fmla="*/ 919434 w 919434"/>
              <a:gd name="connsiteY3" fmla="*/ 91943 h 952476"/>
              <a:gd name="connsiteX4" fmla="*/ 919434 w 919434"/>
              <a:gd name="connsiteY4" fmla="*/ 860533 h 952476"/>
              <a:gd name="connsiteX5" fmla="*/ 827491 w 919434"/>
              <a:gd name="connsiteY5" fmla="*/ 952476 h 952476"/>
              <a:gd name="connsiteX6" fmla="*/ 91943 w 919434"/>
              <a:gd name="connsiteY6" fmla="*/ 952476 h 952476"/>
              <a:gd name="connsiteX7" fmla="*/ 0 w 919434"/>
              <a:gd name="connsiteY7" fmla="*/ 860533 h 952476"/>
              <a:gd name="connsiteX8" fmla="*/ 0 w 919434"/>
              <a:gd name="connsiteY8" fmla="*/ 91943 h 95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9434" h="952476">
                <a:moveTo>
                  <a:pt x="0" y="91943"/>
                </a:moveTo>
                <a:cubicBezTo>
                  <a:pt x="0" y="41164"/>
                  <a:pt x="41164" y="0"/>
                  <a:pt x="91943" y="0"/>
                </a:cubicBezTo>
                <a:lnTo>
                  <a:pt x="827491" y="0"/>
                </a:lnTo>
                <a:cubicBezTo>
                  <a:pt x="878270" y="0"/>
                  <a:pt x="919434" y="41164"/>
                  <a:pt x="919434" y="91943"/>
                </a:cubicBezTo>
                <a:lnTo>
                  <a:pt x="919434" y="860533"/>
                </a:lnTo>
                <a:cubicBezTo>
                  <a:pt x="919434" y="911312"/>
                  <a:pt x="878270" y="952476"/>
                  <a:pt x="827491" y="952476"/>
                </a:cubicBezTo>
                <a:lnTo>
                  <a:pt x="91943" y="952476"/>
                </a:lnTo>
                <a:cubicBezTo>
                  <a:pt x="41164" y="952476"/>
                  <a:pt x="0" y="911312"/>
                  <a:pt x="0" y="860533"/>
                </a:cubicBezTo>
                <a:lnTo>
                  <a:pt x="0" y="9194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269" tIns="80269" rIns="80269" bIns="8026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 dirty="0"/>
              <a:t>Request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271FE02-6935-4C0C-841D-6FF434F64710}"/>
              </a:ext>
            </a:extLst>
          </p:cNvPr>
          <p:cNvSpPr/>
          <p:nvPr/>
        </p:nvSpPr>
        <p:spPr>
          <a:xfrm rot="16200000">
            <a:off x="1572246" y="3979398"/>
            <a:ext cx="194920" cy="228019"/>
          </a:xfrm>
          <a:custGeom>
            <a:avLst/>
            <a:gdLst>
              <a:gd name="connsiteX0" fmla="*/ 0 w 194920"/>
              <a:gd name="connsiteY0" fmla="*/ 45604 h 228019"/>
              <a:gd name="connsiteX1" fmla="*/ 97460 w 194920"/>
              <a:gd name="connsiteY1" fmla="*/ 45604 h 228019"/>
              <a:gd name="connsiteX2" fmla="*/ 97460 w 194920"/>
              <a:gd name="connsiteY2" fmla="*/ 0 h 228019"/>
              <a:gd name="connsiteX3" fmla="*/ 194920 w 194920"/>
              <a:gd name="connsiteY3" fmla="*/ 114010 h 228019"/>
              <a:gd name="connsiteX4" fmla="*/ 97460 w 194920"/>
              <a:gd name="connsiteY4" fmla="*/ 228019 h 228019"/>
              <a:gd name="connsiteX5" fmla="*/ 97460 w 194920"/>
              <a:gd name="connsiteY5" fmla="*/ 182415 h 228019"/>
              <a:gd name="connsiteX6" fmla="*/ 0 w 194920"/>
              <a:gd name="connsiteY6" fmla="*/ 182415 h 228019"/>
              <a:gd name="connsiteX7" fmla="*/ 0 w 194920"/>
              <a:gd name="connsiteY7" fmla="*/ 45604 h 228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920" h="228019">
                <a:moveTo>
                  <a:pt x="0" y="45604"/>
                </a:moveTo>
                <a:lnTo>
                  <a:pt x="97460" y="45604"/>
                </a:lnTo>
                <a:lnTo>
                  <a:pt x="97460" y="0"/>
                </a:lnTo>
                <a:lnTo>
                  <a:pt x="194920" y="114010"/>
                </a:lnTo>
                <a:lnTo>
                  <a:pt x="97460" y="228019"/>
                </a:lnTo>
                <a:lnTo>
                  <a:pt x="97460" y="182415"/>
                </a:lnTo>
                <a:lnTo>
                  <a:pt x="0" y="182415"/>
                </a:lnTo>
                <a:lnTo>
                  <a:pt x="0" y="45604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45604" rIns="58476" bIns="45604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900" kern="1200"/>
          </a:p>
        </p:txBody>
      </p:sp>
      <p:pic>
        <p:nvPicPr>
          <p:cNvPr id="28" name="Graphic 27" descr="Woman with cane">
            <a:extLst>
              <a:ext uri="{FF2B5EF4-FFF2-40B4-BE49-F238E27FC236}">
                <a16:creationId xmlns:a16="http://schemas.microsoft.com/office/drawing/2014/main" id="{83BCB3DB-8320-4271-81A3-BC62A3C07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5166" y="4587092"/>
            <a:ext cx="914400" cy="914400"/>
          </a:xfrm>
          <a:prstGeom prst="rect">
            <a:avLst/>
          </a:pr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2C7828A-9848-4470-B32C-3A107E02A1ED}"/>
              </a:ext>
            </a:extLst>
          </p:cNvPr>
          <p:cNvSpPr/>
          <p:nvPr/>
        </p:nvSpPr>
        <p:spPr>
          <a:xfrm>
            <a:off x="3838982" y="2012063"/>
            <a:ext cx="810280" cy="507766"/>
          </a:xfrm>
          <a:custGeom>
            <a:avLst/>
            <a:gdLst>
              <a:gd name="connsiteX0" fmla="*/ 0 w 919434"/>
              <a:gd name="connsiteY0" fmla="*/ 91943 h 952476"/>
              <a:gd name="connsiteX1" fmla="*/ 91943 w 919434"/>
              <a:gd name="connsiteY1" fmla="*/ 0 h 952476"/>
              <a:gd name="connsiteX2" fmla="*/ 827491 w 919434"/>
              <a:gd name="connsiteY2" fmla="*/ 0 h 952476"/>
              <a:gd name="connsiteX3" fmla="*/ 919434 w 919434"/>
              <a:gd name="connsiteY3" fmla="*/ 91943 h 952476"/>
              <a:gd name="connsiteX4" fmla="*/ 919434 w 919434"/>
              <a:gd name="connsiteY4" fmla="*/ 860533 h 952476"/>
              <a:gd name="connsiteX5" fmla="*/ 827491 w 919434"/>
              <a:gd name="connsiteY5" fmla="*/ 952476 h 952476"/>
              <a:gd name="connsiteX6" fmla="*/ 91943 w 919434"/>
              <a:gd name="connsiteY6" fmla="*/ 952476 h 952476"/>
              <a:gd name="connsiteX7" fmla="*/ 0 w 919434"/>
              <a:gd name="connsiteY7" fmla="*/ 860533 h 952476"/>
              <a:gd name="connsiteX8" fmla="*/ 0 w 919434"/>
              <a:gd name="connsiteY8" fmla="*/ 91943 h 95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9434" h="952476">
                <a:moveTo>
                  <a:pt x="0" y="91943"/>
                </a:moveTo>
                <a:cubicBezTo>
                  <a:pt x="0" y="41164"/>
                  <a:pt x="41164" y="0"/>
                  <a:pt x="91943" y="0"/>
                </a:cubicBezTo>
                <a:lnTo>
                  <a:pt x="827491" y="0"/>
                </a:lnTo>
                <a:cubicBezTo>
                  <a:pt x="878270" y="0"/>
                  <a:pt x="919434" y="41164"/>
                  <a:pt x="919434" y="91943"/>
                </a:cubicBezTo>
                <a:lnTo>
                  <a:pt x="919434" y="860533"/>
                </a:lnTo>
                <a:cubicBezTo>
                  <a:pt x="919434" y="911312"/>
                  <a:pt x="878270" y="952476"/>
                  <a:pt x="827491" y="952476"/>
                </a:cubicBezTo>
                <a:lnTo>
                  <a:pt x="91943" y="952476"/>
                </a:lnTo>
                <a:cubicBezTo>
                  <a:pt x="41164" y="952476"/>
                  <a:pt x="0" y="911312"/>
                  <a:pt x="0" y="860533"/>
                </a:cubicBezTo>
                <a:lnTo>
                  <a:pt x="0" y="91943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269" tIns="80269" rIns="80269" bIns="8026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 dirty="0"/>
              <a:t>Offer</a:t>
            </a:r>
          </a:p>
        </p:txBody>
      </p:sp>
      <p:pic>
        <p:nvPicPr>
          <p:cNvPr id="35" name="Graphic 34" descr="Woman">
            <a:extLst>
              <a:ext uri="{FF2B5EF4-FFF2-40B4-BE49-F238E27FC236}">
                <a16:creationId xmlns:a16="http://schemas.microsoft.com/office/drawing/2014/main" id="{DAFB0DA6-13BF-4E9E-86A3-10BE7EA61B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89439" y="1181211"/>
            <a:ext cx="914400" cy="914400"/>
          </a:xfrm>
          <a:prstGeom prst="rect">
            <a:avLst/>
          </a:pr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9746C9D-105A-4D1B-B592-A6EAA41815DA}"/>
              </a:ext>
            </a:extLst>
          </p:cNvPr>
          <p:cNvSpPr/>
          <p:nvPr/>
        </p:nvSpPr>
        <p:spPr>
          <a:xfrm rot="5400000">
            <a:off x="2859455" y="2608007"/>
            <a:ext cx="194920" cy="228019"/>
          </a:xfrm>
          <a:custGeom>
            <a:avLst/>
            <a:gdLst>
              <a:gd name="connsiteX0" fmla="*/ 0 w 194920"/>
              <a:gd name="connsiteY0" fmla="*/ 45604 h 228019"/>
              <a:gd name="connsiteX1" fmla="*/ 97460 w 194920"/>
              <a:gd name="connsiteY1" fmla="*/ 45604 h 228019"/>
              <a:gd name="connsiteX2" fmla="*/ 97460 w 194920"/>
              <a:gd name="connsiteY2" fmla="*/ 0 h 228019"/>
              <a:gd name="connsiteX3" fmla="*/ 194920 w 194920"/>
              <a:gd name="connsiteY3" fmla="*/ 114010 h 228019"/>
              <a:gd name="connsiteX4" fmla="*/ 97460 w 194920"/>
              <a:gd name="connsiteY4" fmla="*/ 228019 h 228019"/>
              <a:gd name="connsiteX5" fmla="*/ 97460 w 194920"/>
              <a:gd name="connsiteY5" fmla="*/ 182415 h 228019"/>
              <a:gd name="connsiteX6" fmla="*/ 0 w 194920"/>
              <a:gd name="connsiteY6" fmla="*/ 182415 h 228019"/>
              <a:gd name="connsiteX7" fmla="*/ 0 w 194920"/>
              <a:gd name="connsiteY7" fmla="*/ 45604 h 228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920" h="228019">
                <a:moveTo>
                  <a:pt x="0" y="45604"/>
                </a:moveTo>
                <a:lnTo>
                  <a:pt x="97460" y="45604"/>
                </a:lnTo>
                <a:lnTo>
                  <a:pt x="97460" y="0"/>
                </a:lnTo>
                <a:lnTo>
                  <a:pt x="194920" y="114010"/>
                </a:lnTo>
                <a:lnTo>
                  <a:pt x="97460" y="228019"/>
                </a:lnTo>
                <a:lnTo>
                  <a:pt x="97460" y="182415"/>
                </a:lnTo>
                <a:lnTo>
                  <a:pt x="0" y="182415"/>
                </a:lnTo>
                <a:lnTo>
                  <a:pt x="0" y="45604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45604" rIns="58476" bIns="45604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900" kern="120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4D6EFC0-DA7F-40F7-A5CB-AB4302E08CC9}"/>
              </a:ext>
            </a:extLst>
          </p:cNvPr>
          <p:cNvSpPr/>
          <p:nvPr/>
        </p:nvSpPr>
        <p:spPr>
          <a:xfrm>
            <a:off x="3838982" y="4228404"/>
            <a:ext cx="810280" cy="507766"/>
          </a:xfrm>
          <a:custGeom>
            <a:avLst/>
            <a:gdLst>
              <a:gd name="connsiteX0" fmla="*/ 0 w 919434"/>
              <a:gd name="connsiteY0" fmla="*/ 91943 h 952476"/>
              <a:gd name="connsiteX1" fmla="*/ 91943 w 919434"/>
              <a:gd name="connsiteY1" fmla="*/ 0 h 952476"/>
              <a:gd name="connsiteX2" fmla="*/ 827491 w 919434"/>
              <a:gd name="connsiteY2" fmla="*/ 0 h 952476"/>
              <a:gd name="connsiteX3" fmla="*/ 919434 w 919434"/>
              <a:gd name="connsiteY3" fmla="*/ 91943 h 952476"/>
              <a:gd name="connsiteX4" fmla="*/ 919434 w 919434"/>
              <a:gd name="connsiteY4" fmla="*/ 860533 h 952476"/>
              <a:gd name="connsiteX5" fmla="*/ 827491 w 919434"/>
              <a:gd name="connsiteY5" fmla="*/ 952476 h 952476"/>
              <a:gd name="connsiteX6" fmla="*/ 91943 w 919434"/>
              <a:gd name="connsiteY6" fmla="*/ 952476 h 952476"/>
              <a:gd name="connsiteX7" fmla="*/ 0 w 919434"/>
              <a:gd name="connsiteY7" fmla="*/ 860533 h 952476"/>
              <a:gd name="connsiteX8" fmla="*/ 0 w 919434"/>
              <a:gd name="connsiteY8" fmla="*/ 91943 h 95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9434" h="952476">
                <a:moveTo>
                  <a:pt x="0" y="91943"/>
                </a:moveTo>
                <a:cubicBezTo>
                  <a:pt x="0" y="41164"/>
                  <a:pt x="41164" y="0"/>
                  <a:pt x="91943" y="0"/>
                </a:cubicBezTo>
                <a:lnTo>
                  <a:pt x="827491" y="0"/>
                </a:lnTo>
                <a:cubicBezTo>
                  <a:pt x="878270" y="0"/>
                  <a:pt x="919434" y="41164"/>
                  <a:pt x="919434" y="91943"/>
                </a:cubicBezTo>
                <a:lnTo>
                  <a:pt x="919434" y="860533"/>
                </a:lnTo>
                <a:cubicBezTo>
                  <a:pt x="919434" y="911312"/>
                  <a:pt x="878270" y="952476"/>
                  <a:pt x="827491" y="952476"/>
                </a:cubicBezTo>
                <a:lnTo>
                  <a:pt x="91943" y="952476"/>
                </a:lnTo>
                <a:cubicBezTo>
                  <a:pt x="41164" y="952476"/>
                  <a:pt x="0" y="911312"/>
                  <a:pt x="0" y="860533"/>
                </a:cubicBezTo>
                <a:lnTo>
                  <a:pt x="0" y="91943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269" tIns="80269" rIns="80269" bIns="8026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200" kern="1200" dirty="0"/>
              <a:t>Volunteer</a:t>
            </a:r>
          </a:p>
        </p:txBody>
      </p:sp>
      <p:pic>
        <p:nvPicPr>
          <p:cNvPr id="30" name="Graphic 29" descr="Run">
            <a:extLst>
              <a:ext uri="{FF2B5EF4-FFF2-40B4-BE49-F238E27FC236}">
                <a16:creationId xmlns:a16="http://schemas.microsoft.com/office/drawing/2014/main" id="{65088F99-F771-4FB0-9D40-EBB614DF39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72912" y="4615671"/>
            <a:ext cx="914400" cy="91440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266F47-48DD-4D49-A046-0E06B852FE74}"/>
              </a:ext>
            </a:extLst>
          </p:cNvPr>
          <p:cNvSpPr/>
          <p:nvPr/>
        </p:nvSpPr>
        <p:spPr>
          <a:xfrm rot="16200000">
            <a:off x="4146662" y="3953387"/>
            <a:ext cx="194920" cy="228019"/>
          </a:xfrm>
          <a:custGeom>
            <a:avLst/>
            <a:gdLst>
              <a:gd name="connsiteX0" fmla="*/ 0 w 194920"/>
              <a:gd name="connsiteY0" fmla="*/ 45604 h 228019"/>
              <a:gd name="connsiteX1" fmla="*/ 97460 w 194920"/>
              <a:gd name="connsiteY1" fmla="*/ 45604 h 228019"/>
              <a:gd name="connsiteX2" fmla="*/ 97460 w 194920"/>
              <a:gd name="connsiteY2" fmla="*/ 0 h 228019"/>
              <a:gd name="connsiteX3" fmla="*/ 194920 w 194920"/>
              <a:gd name="connsiteY3" fmla="*/ 114010 h 228019"/>
              <a:gd name="connsiteX4" fmla="*/ 97460 w 194920"/>
              <a:gd name="connsiteY4" fmla="*/ 228019 h 228019"/>
              <a:gd name="connsiteX5" fmla="*/ 97460 w 194920"/>
              <a:gd name="connsiteY5" fmla="*/ 182415 h 228019"/>
              <a:gd name="connsiteX6" fmla="*/ 0 w 194920"/>
              <a:gd name="connsiteY6" fmla="*/ 182415 h 228019"/>
              <a:gd name="connsiteX7" fmla="*/ 0 w 194920"/>
              <a:gd name="connsiteY7" fmla="*/ 45604 h 228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920" h="228019">
                <a:moveTo>
                  <a:pt x="0" y="45604"/>
                </a:moveTo>
                <a:lnTo>
                  <a:pt x="97460" y="45604"/>
                </a:lnTo>
                <a:lnTo>
                  <a:pt x="97460" y="0"/>
                </a:lnTo>
                <a:lnTo>
                  <a:pt x="194920" y="114010"/>
                </a:lnTo>
                <a:lnTo>
                  <a:pt x="97460" y="228019"/>
                </a:lnTo>
                <a:lnTo>
                  <a:pt x="97460" y="182415"/>
                </a:lnTo>
                <a:lnTo>
                  <a:pt x="0" y="182415"/>
                </a:lnTo>
                <a:lnTo>
                  <a:pt x="0" y="45604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45604" rIns="58476" bIns="45604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900" kern="1200"/>
          </a:p>
        </p:txBody>
      </p:sp>
      <p:pic>
        <p:nvPicPr>
          <p:cNvPr id="40" name="Graphic 39" descr="Woman">
            <a:extLst>
              <a:ext uri="{FF2B5EF4-FFF2-40B4-BE49-F238E27FC236}">
                <a16:creationId xmlns:a16="http://schemas.microsoft.com/office/drawing/2014/main" id="{710B187B-AFB5-42AC-8DB2-D203CC0FBC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97135" y="1445686"/>
            <a:ext cx="914400" cy="914400"/>
          </a:xfrm>
          <a:prstGeom prst="rect">
            <a:avLst/>
          </a:prstGeom>
        </p:spPr>
      </p:pic>
      <p:pic>
        <p:nvPicPr>
          <p:cNvPr id="41" name="Graphic 40" descr="Run">
            <a:extLst>
              <a:ext uri="{FF2B5EF4-FFF2-40B4-BE49-F238E27FC236}">
                <a16:creationId xmlns:a16="http://schemas.microsoft.com/office/drawing/2014/main" id="{A6AA7E9E-6F10-4FA3-82A5-F4CC8EE534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29960" y="3670284"/>
            <a:ext cx="914400" cy="914400"/>
          </a:xfrm>
          <a:prstGeom prst="rect">
            <a:avLst/>
          </a:prstGeom>
        </p:spPr>
      </p:pic>
      <p:pic>
        <p:nvPicPr>
          <p:cNvPr id="43" name="Graphic 42" descr="Woman">
            <a:extLst>
              <a:ext uri="{FF2B5EF4-FFF2-40B4-BE49-F238E27FC236}">
                <a16:creationId xmlns:a16="http://schemas.microsoft.com/office/drawing/2014/main" id="{C51EC2AF-D898-42BF-8C2A-1A21A6B1E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99132" y="2201004"/>
            <a:ext cx="914400" cy="914400"/>
          </a:xfrm>
          <a:prstGeom prst="rect">
            <a:avLst/>
          </a:prstGeom>
        </p:spPr>
      </p:pic>
      <p:pic>
        <p:nvPicPr>
          <p:cNvPr id="44" name="Graphic 43" descr="Woman with cane">
            <a:extLst>
              <a:ext uri="{FF2B5EF4-FFF2-40B4-BE49-F238E27FC236}">
                <a16:creationId xmlns:a16="http://schemas.microsoft.com/office/drawing/2014/main" id="{EE72F607-F9CF-45A9-B4CE-542FE15FD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38139" y="1307799"/>
            <a:ext cx="914400" cy="914400"/>
          </a:xfrm>
          <a:prstGeom prst="rect">
            <a:avLst/>
          </a:prstGeom>
        </p:spPr>
      </p:pic>
      <p:sp>
        <p:nvSpPr>
          <p:cNvPr id="46" name="Thought Bubble: Cloud 45">
            <a:extLst>
              <a:ext uri="{FF2B5EF4-FFF2-40B4-BE49-F238E27FC236}">
                <a16:creationId xmlns:a16="http://schemas.microsoft.com/office/drawing/2014/main" id="{72216265-C6A8-4008-8DF5-60AF703425B7}"/>
              </a:ext>
            </a:extLst>
          </p:cNvPr>
          <p:cNvSpPr/>
          <p:nvPr/>
        </p:nvSpPr>
        <p:spPr>
          <a:xfrm>
            <a:off x="5516235" y="591100"/>
            <a:ext cx="990600" cy="759079"/>
          </a:xfrm>
          <a:prstGeom prst="cloudCallou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7" name="Graphic 46" descr="Run">
            <a:extLst>
              <a:ext uri="{FF2B5EF4-FFF2-40B4-BE49-F238E27FC236}">
                <a16:creationId xmlns:a16="http://schemas.microsoft.com/office/drawing/2014/main" id="{EC411FA6-A5E5-4A6D-A804-1B8CD7F084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47082" y="706186"/>
            <a:ext cx="528905" cy="528905"/>
          </a:xfrm>
          <a:prstGeom prst="rect">
            <a:avLst/>
          </a:prstGeom>
        </p:spPr>
      </p:pic>
      <p:sp>
        <p:nvSpPr>
          <p:cNvPr id="49" name="Thought Bubble: Cloud 48">
            <a:extLst>
              <a:ext uri="{FF2B5EF4-FFF2-40B4-BE49-F238E27FC236}">
                <a16:creationId xmlns:a16="http://schemas.microsoft.com/office/drawing/2014/main" id="{9107D90D-43EC-4A6A-837D-97152F359864}"/>
              </a:ext>
            </a:extLst>
          </p:cNvPr>
          <p:cNvSpPr/>
          <p:nvPr/>
        </p:nvSpPr>
        <p:spPr>
          <a:xfrm>
            <a:off x="5807416" y="3069207"/>
            <a:ext cx="990600" cy="759079"/>
          </a:xfrm>
          <a:prstGeom prst="cloudCallou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Graphic 49" descr="Woman">
            <a:extLst>
              <a:ext uri="{FF2B5EF4-FFF2-40B4-BE49-F238E27FC236}">
                <a16:creationId xmlns:a16="http://schemas.microsoft.com/office/drawing/2014/main" id="{AC5EE0D8-5E6A-4706-ACCC-C735446552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56502" y="3177857"/>
            <a:ext cx="492427" cy="492427"/>
          </a:xfrm>
          <a:prstGeom prst="rect">
            <a:avLst/>
          </a:prstGeom>
        </p:spPr>
      </p:pic>
      <p:sp>
        <p:nvSpPr>
          <p:cNvPr id="51" name="Thought Bubble: Cloud 50">
            <a:extLst>
              <a:ext uri="{FF2B5EF4-FFF2-40B4-BE49-F238E27FC236}">
                <a16:creationId xmlns:a16="http://schemas.microsoft.com/office/drawing/2014/main" id="{D6E0F3AE-5246-4730-8F69-742DEFE4274E}"/>
              </a:ext>
            </a:extLst>
          </p:cNvPr>
          <p:cNvSpPr/>
          <p:nvPr/>
        </p:nvSpPr>
        <p:spPr>
          <a:xfrm>
            <a:off x="8903719" y="541314"/>
            <a:ext cx="990600" cy="759079"/>
          </a:xfrm>
          <a:prstGeom prst="cloudCallou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2" name="Graphic 51" descr="Run">
            <a:extLst>
              <a:ext uri="{FF2B5EF4-FFF2-40B4-BE49-F238E27FC236}">
                <a16:creationId xmlns:a16="http://schemas.microsoft.com/office/drawing/2014/main" id="{FE381B05-6DC4-4C46-8793-A82D741A26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23490" y="647404"/>
            <a:ext cx="528905" cy="528905"/>
          </a:xfrm>
          <a:prstGeom prst="rect">
            <a:avLst/>
          </a:prstGeom>
        </p:spPr>
      </p:pic>
      <p:pic>
        <p:nvPicPr>
          <p:cNvPr id="53" name="Graphic 52" descr="Run">
            <a:extLst>
              <a:ext uri="{FF2B5EF4-FFF2-40B4-BE49-F238E27FC236}">
                <a16:creationId xmlns:a16="http://schemas.microsoft.com/office/drawing/2014/main" id="{3AF287B9-4874-4AA7-B710-27AC32B964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17735" y="3684878"/>
            <a:ext cx="914400" cy="914400"/>
          </a:xfrm>
          <a:prstGeom prst="rect">
            <a:avLst/>
          </a:prstGeom>
        </p:spPr>
      </p:pic>
      <p:sp>
        <p:nvSpPr>
          <p:cNvPr id="54" name="Thought Bubble: Cloud 53">
            <a:extLst>
              <a:ext uri="{FF2B5EF4-FFF2-40B4-BE49-F238E27FC236}">
                <a16:creationId xmlns:a16="http://schemas.microsoft.com/office/drawing/2014/main" id="{227ACDDD-C8A9-4498-A00C-FE76E4C1DB58}"/>
              </a:ext>
            </a:extLst>
          </p:cNvPr>
          <p:cNvSpPr/>
          <p:nvPr/>
        </p:nvSpPr>
        <p:spPr>
          <a:xfrm>
            <a:off x="9242038" y="2918127"/>
            <a:ext cx="990600" cy="759079"/>
          </a:xfrm>
          <a:prstGeom prst="cloudCallou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5" name="Graphic 54" descr="Woman with cane">
            <a:extLst>
              <a:ext uri="{FF2B5EF4-FFF2-40B4-BE49-F238E27FC236}">
                <a16:creationId xmlns:a16="http://schemas.microsoft.com/office/drawing/2014/main" id="{ECDFD080-C960-4334-8A4D-22B9B4E92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32135" y="3000681"/>
            <a:ext cx="528905" cy="528905"/>
          </a:xfrm>
          <a:prstGeom prst="rect">
            <a:avLst/>
          </a:prstGeom>
        </p:spPr>
      </p:pic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0BE17DA9-28CF-482C-9AF7-16C95482683C}"/>
              </a:ext>
            </a:extLst>
          </p:cNvPr>
          <p:cNvSpPr/>
          <p:nvPr/>
        </p:nvSpPr>
        <p:spPr>
          <a:xfrm>
            <a:off x="11154371" y="5849439"/>
            <a:ext cx="919434" cy="952476"/>
          </a:xfrm>
          <a:custGeom>
            <a:avLst/>
            <a:gdLst>
              <a:gd name="connsiteX0" fmla="*/ 0 w 919434"/>
              <a:gd name="connsiteY0" fmla="*/ 91943 h 952476"/>
              <a:gd name="connsiteX1" fmla="*/ 91943 w 919434"/>
              <a:gd name="connsiteY1" fmla="*/ 0 h 952476"/>
              <a:gd name="connsiteX2" fmla="*/ 827491 w 919434"/>
              <a:gd name="connsiteY2" fmla="*/ 0 h 952476"/>
              <a:gd name="connsiteX3" fmla="*/ 919434 w 919434"/>
              <a:gd name="connsiteY3" fmla="*/ 91943 h 952476"/>
              <a:gd name="connsiteX4" fmla="*/ 919434 w 919434"/>
              <a:gd name="connsiteY4" fmla="*/ 860533 h 952476"/>
              <a:gd name="connsiteX5" fmla="*/ 827491 w 919434"/>
              <a:gd name="connsiteY5" fmla="*/ 952476 h 952476"/>
              <a:gd name="connsiteX6" fmla="*/ 91943 w 919434"/>
              <a:gd name="connsiteY6" fmla="*/ 952476 h 952476"/>
              <a:gd name="connsiteX7" fmla="*/ 0 w 919434"/>
              <a:gd name="connsiteY7" fmla="*/ 860533 h 952476"/>
              <a:gd name="connsiteX8" fmla="*/ 0 w 919434"/>
              <a:gd name="connsiteY8" fmla="*/ 91943 h 95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9434" h="952476">
                <a:moveTo>
                  <a:pt x="0" y="91943"/>
                </a:moveTo>
                <a:cubicBezTo>
                  <a:pt x="0" y="41164"/>
                  <a:pt x="41164" y="0"/>
                  <a:pt x="91943" y="0"/>
                </a:cubicBezTo>
                <a:lnTo>
                  <a:pt x="827491" y="0"/>
                </a:lnTo>
                <a:cubicBezTo>
                  <a:pt x="878270" y="0"/>
                  <a:pt x="919434" y="41164"/>
                  <a:pt x="919434" y="91943"/>
                </a:cubicBezTo>
                <a:lnTo>
                  <a:pt x="919434" y="860533"/>
                </a:lnTo>
                <a:cubicBezTo>
                  <a:pt x="919434" y="911312"/>
                  <a:pt x="878270" y="952476"/>
                  <a:pt x="827491" y="952476"/>
                </a:cubicBezTo>
                <a:lnTo>
                  <a:pt x="91943" y="952476"/>
                </a:lnTo>
                <a:cubicBezTo>
                  <a:pt x="41164" y="952476"/>
                  <a:pt x="0" y="911312"/>
                  <a:pt x="0" y="860533"/>
                </a:cubicBezTo>
                <a:lnTo>
                  <a:pt x="0" y="91943"/>
                </a:lnTo>
                <a:close/>
              </a:path>
            </a:pathLst>
          </a:cu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269" tIns="80269" rIns="80269" bIns="80269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400" dirty="0"/>
              <a:t>Problem!</a:t>
            </a: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65729EA-B5F3-487C-B967-58B9CC07863E}"/>
              </a:ext>
            </a:extLst>
          </p:cNvPr>
          <p:cNvSpPr/>
          <p:nvPr/>
        </p:nvSpPr>
        <p:spPr>
          <a:xfrm rot="5400000">
            <a:off x="11516627" y="5551855"/>
            <a:ext cx="194920" cy="228019"/>
          </a:xfrm>
          <a:custGeom>
            <a:avLst/>
            <a:gdLst>
              <a:gd name="connsiteX0" fmla="*/ 0 w 194920"/>
              <a:gd name="connsiteY0" fmla="*/ 45604 h 228019"/>
              <a:gd name="connsiteX1" fmla="*/ 97460 w 194920"/>
              <a:gd name="connsiteY1" fmla="*/ 45604 h 228019"/>
              <a:gd name="connsiteX2" fmla="*/ 97460 w 194920"/>
              <a:gd name="connsiteY2" fmla="*/ 0 h 228019"/>
              <a:gd name="connsiteX3" fmla="*/ 194920 w 194920"/>
              <a:gd name="connsiteY3" fmla="*/ 114010 h 228019"/>
              <a:gd name="connsiteX4" fmla="*/ 97460 w 194920"/>
              <a:gd name="connsiteY4" fmla="*/ 228019 h 228019"/>
              <a:gd name="connsiteX5" fmla="*/ 97460 w 194920"/>
              <a:gd name="connsiteY5" fmla="*/ 182415 h 228019"/>
              <a:gd name="connsiteX6" fmla="*/ 0 w 194920"/>
              <a:gd name="connsiteY6" fmla="*/ 182415 h 228019"/>
              <a:gd name="connsiteX7" fmla="*/ 0 w 194920"/>
              <a:gd name="connsiteY7" fmla="*/ 45604 h 228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920" h="228019">
                <a:moveTo>
                  <a:pt x="0" y="45604"/>
                </a:moveTo>
                <a:lnTo>
                  <a:pt x="97460" y="45604"/>
                </a:lnTo>
                <a:lnTo>
                  <a:pt x="97460" y="0"/>
                </a:lnTo>
                <a:lnTo>
                  <a:pt x="194920" y="114010"/>
                </a:lnTo>
                <a:lnTo>
                  <a:pt x="97460" y="228019"/>
                </a:lnTo>
                <a:lnTo>
                  <a:pt x="97460" y="182415"/>
                </a:lnTo>
                <a:lnTo>
                  <a:pt x="0" y="182415"/>
                </a:lnTo>
                <a:lnTo>
                  <a:pt x="0" y="45604"/>
                </a:lnTo>
                <a:close/>
              </a:path>
            </a:pathLst>
          </a:custGeom>
          <a:solidFill>
            <a:srgbClr val="FF000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45604" rIns="58476" bIns="45604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900" kern="1200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F0D328A5-0888-4530-918A-C7F8F30030E3}"/>
              </a:ext>
            </a:extLst>
          </p:cNvPr>
          <p:cNvSpPr/>
          <p:nvPr/>
        </p:nvSpPr>
        <p:spPr>
          <a:xfrm rot="5400000">
            <a:off x="4166914" y="2630375"/>
            <a:ext cx="194920" cy="228019"/>
          </a:xfrm>
          <a:custGeom>
            <a:avLst/>
            <a:gdLst>
              <a:gd name="connsiteX0" fmla="*/ 0 w 194920"/>
              <a:gd name="connsiteY0" fmla="*/ 45604 h 228019"/>
              <a:gd name="connsiteX1" fmla="*/ 97460 w 194920"/>
              <a:gd name="connsiteY1" fmla="*/ 45604 h 228019"/>
              <a:gd name="connsiteX2" fmla="*/ 97460 w 194920"/>
              <a:gd name="connsiteY2" fmla="*/ 0 h 228019"/>
              <a:gd name="connsiteX3" fmla="*/ 194920 w 194920"/>
              <a:gd name="connsiteY3" fmla="*/ 114010 h 228019"/>
              <a:gd name="connsiteX4" fmla="*/ 97460 w 194920"/>
              <a:gd name="connsiteY4" fmla="*/ 228019 h 228019"/>
              <a:gd name="connsiteX5" fmla="*/ 97460 w 194920"/>
              <a:gd name="connsiteY5" fmla="*/ 182415 h 228019"/>
              <a:gd name="connsiteX6" fmla="*/ 0 w 194920"/>
              <a:gd name="connsiteY6" fmla="*/ 182415 h 228019"/>
              <a:gd name="connsiteX7" fmla="*/ 0 w 194920"/>
              <a:gd name="connsiteY7" fmla="*/ 45604 h 228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920" h="228019">
                <a:moveTo>
                  <a:pt x="0" y="45604"/>
                </a:moveTo>
                <a:lnTo>
                  <a:pt x="97460" y="45604"/>
                </a:lnTo>
                <a:lnTo>
                  <a:pt x="97460" y="0"/>
                </a:lnTo>
                <a:lnTo>
                  <a:pt x="194920" y="114010"/>
                </a:lnTo>
                <a:lnTo>
                  <a:pt x="97460" y="228019"/>
                </a:lnTo>
                <a:lnTo>
                  <a:pt x="97460" y="182415"/>
                </a:lnTo>
                <a:lnTo>
                  <a:pt x="0" y="182415"/>
                </a:lnTo>
                <a:lnTo>
                  <a:pt x="0" y="45604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45604" rIns="58476" bIns="45604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900" kern="1200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F49455F5-E622-47BC-9A7F-F802963DD9A1}"/>
              </a:ext>
            </a:extLst>
          </p:cNvPr>
          <p:cNvSpPr/>
          <p:nvPr/>
        </p:nvSpPr>
        <p:spPr>
          <a:xfrm>
            <a:off x="2472670" y="1692389"/>
            <a:ext cx="919434" cy="866002"/>
          </a:xfrm>
          <a:custGeom>
            <a:avLst/>
            <a:gdLst>
              <a:gd name="connsiteX0" fmla="*/ 0 w 919434"/>
              <a:gd name="connsiteY0" fmla="*/ 91943 h 952476"/>
              <a:gd name="connsiteX1" fmla="*/ 91943 w 919434"/>
              <a:gd name="connsiteY1" fmla="*/ 0 h 952476"/>
              <a:gd name="connsiteX2" fmla="*/ 827491 w 919434"/>
              <a:gd name="connsiteY2" fmla="*/ 0 h 952476"/>
              <a:gd name="connsiteX3" fmla="*/ 919434 w 919434"/>
              <a:gd name="connsiteY3" fmla="*/ 91943 h 952476"/>
              <a:gd name="connsiteX4" fmla="*/ 919434 w 919434"/>
              <a:gd name="connsiteY4" fmla="*/ 860533 h 952476"/>
              <a:gd name="connsiteX5" fmla="*/ 827491 w 919434"/>
              <a:gd name="connsiteY5" fmla="*/ 952476 h 952476"/>
              <a:gd name="connsiteX6" fmla="*/ 91943 w 919434"/>
              <a:gd name="connsiteY6" fmla="*/ 952476 h 952476"/>
              <a:gd name="connsiteX7" fmla="*/ 0 w 919434"/>
              <a:gd name="connsiteY7" fmla="*/ 860533 h 952476"/>
              <a:gd name="connsiteX8" fmla="*/ 0 w 919434"/>
              <a:gd name="connsiteY8" fmla="*/ 91943 h 95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9434" h="952476">
                <a:moveTo>
                  <a:pt x="0" y="91943"/>
                </a:moveTo>
                <a:cubicBezTo>
                  <a:pt x="0" y="41164"/>
                  <a:pt x="41164" y="0"/>
                  <a:pt x="91943" y="0"/>
                </a:cubicBezTo>
                <a:lnTo>
                  <a:pt x="827491" y="0"/>
                </a:lnTo>
                <a:cubicBezTo>
                  <a:pt x="878270" y="0"/>
                  <a:pt x="919434" y="41164"/>
                  <a:pt x="919434" y="91943"/>
                </a:cubicBezTo>
                <a:lnTo>
                  <a:pt x="919434" y="860533"/>
                </a:lnTo>
                <a:cubicBezTo>
                  <a:pt x="919434" y="911312"/>
                  <a:pt x="878270" y="952476"/>
                  <a:pt x="827491" y="952476"/>
                </a:cubicBezTo>
                <a:lnTo>
                  <a:pt x="91943" y="952476"/>
                </a:lnTo>
                <a:cubicBezTo>
                  <a:pt x="41164" y="952476"/>
                  <a:pt x="0" y="911312"/>
                  <a:pt x="0" y="860533"/>
                </a:cubicBezTo>
                <a:lnTo>
                  <a:pt x="0" y="91943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269" tIns="80269" rIns="80269" bIns="8026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 dirty="0"/>
              <a:t>Offers</a:t>
            </a:r>
          </a:p>
        </p:txBody>
      </p:sp>
      <p:pic>
        <p:nvPicPr>
          <p:cNvPr id="69" name="Graphic 68" descr="Group">
            <a:extLst>
              <a:ext uri="{FF2B5EF4-FFF2-40B4-BE49-F238E27FC236}">
                <a16:creationId xmlns:a16="http://schemas.microsoft.com/office/drawing/2014/main" id="{71229C3E-5DCA-4CEC-9283-38BC13D113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95485" y="1116230"/>
            <a:ext cx="914400" cy="914400"/>
          </a:xfrm>
          <a:prstGeom prst="rect">
            <a:avLst/>
          </a:prstGeom>
        </p:spPr>
      </p:pic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B17E224C-D9DD-469F-88B1-74C7C95A5367}"/>
              </a:ext>
            </a:extLst>
          </p:cNvPr>
          <p:cNvSpPr/>
          <p:nvPr/>
        </p:nvSpPr>
        <p:spPr>
          <a:xfrm>
            <a:off x="1231013" y="2046047"/>
            <a:ext cx="810280" cy="507766"/>
          </a:xfrm>
          <a:custGeom>
            <a:avLst/>
            <a:gdLst>
              <a:gd name="connsiteX0" fmla="*/ 0 w 919434"/>
              <a:gd name="connsiteY0" fmla="*/ 91943 h 952476"/>
              <a:gd name="connsiteX1" fmla="*/ 91943 w 919434"/>
              <a:gd name="connsiteY1" fmla="*/ 0 h 952476"/>
              <a:gd name="connsiteX2" fmla="*/ 827491 w 919434"/>
              <a:gd name="connsiteY2" fmla="*/ 0 h 952476"/>
              <a:gd name="connsiteX3" fmla="*/ 919434 w 919434"/>
              <a:gd name="connsiteY3" fmla="*/ 91943 h 952476"/>
              <a:gd name="connsiteX4" fmla="*/ 919434 w 919434"/>
              <a:gd name="connsiteY4" fmla="*/ 860533 h 952476"/>
              <a:gd name="connsiteX5" fmla="*/ 827491 w 919434"/>
              <a:gd name="connsiteY5" fmla="*/ 952476 h 952476"/>
              <a:gd name="connsiteX6" fmla="*/ 91943 w 919434"/>
              <a:gd name="connsiteY6" fmla="*/ 952476 h 952476"/>
              <a:gd name="connsiteX7" fmla="*/ 0 w 919434"/>
              <a:gd name="connsiteY7" fmla="*/ 860533 h 952476"/>
              <a:gd name="connsiteX8" fmla="*/ 0 w 919434"/>
              <a:gd name="connsiteY8" fmla="*/ 91943 h 95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9434" h="952476">
                <a:moveTo>
                  <a:pt x="0" y="91943"/>
                </a:moveTo>
                <a:cubicBezTo>
                  <a:pt x="0" y="41164"/>
                  <a:pt x="41164" y="0"/>
                  <a:pt x="91943" y="0"/>
                </a:cubicBezTo>
                <a:lnTo>
                  <a:pt x="827491" y="0"/>
                </a:lnTo>
                <a:cubicBezTo>
                  <a:pt x="878270" y="0"/>
                  <a:pt x="919434" y="41164"/>
                  <a:pt x="919434" y="91943"/>
                </a:cubicBezTo>
                <a:lnTo>
                  <a:pt x="919434" y="860533"/>
                </a:lnTo>
                <a:cubicBezTo>
                  <a:pt x="919434" y="911312"/>
                  <a:pt x="878270" y="952476"/>
                  <a:pt x="827491" y="952476"/>
                </a:cubicBezTo>
                <a:lnTo>
                  <a:pt x="91943" y="952476"/>
                </a:lnTo>
                <a:cubicBezTo>
                  <a:pt x="41164" y="952476"/>
                  <a:pt x="0" y="911312"/>
                  <a:pt x="0" y="860533"/>
                </a:cubicBezTo>
                <a:lnTo>
                  <a:pt x="0" y="91943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269" tIns="80269" rIns="80269" bIns="8026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 dirty="0"/>
              <a:t>Offer</a:t>
            </a:r>
          </a:p>
        </p:txBody>
      </p:sp>
      <p:pic>
        <p:nvPicPr>
          <p:cNvPr id="71" name="Graphic 70" descr="Woman">
            <a:extLst>
              <a:ext uri="{FF2B5EF4-FFF2-40B4-BE49-F238E27FC236}">
                <a16:creationId xmlns:a16="http://schemas.microsoft.com/office/drawing/2014/main" id="{1FA38C7A-F28C-4319-896B-B3F8136E82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81470" y="1215195"/>
            <a:ext cx="914400" cy="914400"/>
          </a:xfrm>
          <a:prstGeom prst="rect">
            <a:avLst/>
          </a:prstGeom>
        </p:spPr>
      </p:pic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69333C41-3EB9-4E92-BA5E-C0BA39F4FAB1}"/>
              </a:ext>
            </a:extLst>
          </p:cNvPr>
          <p:cNvSpPr/>
          <p:nvPr/>
        </p:nvSpPr>
        <p:spPr>
          <a:xfrm>
            <a:off x="2499559" y="4280424"/>
            <a:ext cx="919434" cy="862919"/>
          </a:xfrm>
          <a:custGeom>
            <a:avLst/>
            <a:gdLst>
              <a:gd name="connsiteX0" fmla="*/ 0 w 919434"/>
              <a:gd name="connsiteY0" fmla="*/ 91943 h 952476"/>
              <a:gd name="connsiteX1" fmla="*/ 91943 w 919434"/>
              <a:gd name="connsiteY1" fmla="*/ 0 h 952476"/>
              <a:gd name="connsiteX2" fmla="*/ 827491 w 919434"/>
              <a:gd name="connsiteY2" fmla="*/ 0 h 952476"/>
              <a:gd name="connsiteX3" fmla="*/ 919434 w 919434"/>
              <a:gd name="connsiteY3" fmla="*/ 91943 h 952476"/>
              <a:gd name="connsiteX4" fmla="*/ 919434 w 919434"/>
              <a:gd name="connsiteY4" fmla="*/ 860533 h 952476"/>
              <a:gd name="connsiteX5" fmla="*/ 827491 w 919434"/>
              <a:gd name="connsiteY5" fmla="*/ 952476 h 952476"/>
              <a:gd name="connsiteX6" fmla="*/ 91943 w 919434"/>
              <a:gd name="connsiteY6" fmla="*/ 952476 h 952476"/>
              <a:gd name="connsiteX7" fmla="*/ 0 w 919434"/>
              <a:gd name="connsiteY7" fmla="*/ 860533 h 952476"/>
              <a:gd name="connsiteX8" fmla="*/ 0 w 919434"/>
              <a:gd name="connsiteY8" fmla="*/ 91943 h 95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9434" h="952476">
                <a:moveTo>
                  <a:pt x="0" y="91943"/>
                </a:moveTo>
                <a:cubicBezTo>
                  <a:pt x="0" y="41164"/>
                  <a:pt x="41164" y="0"/>
                  <a:pt x="91943" y="0"/>
                </a:cubicBezTo>
                <a:lnTo>
                  <a:pt x="827491" y="0"/>
                </a:lnTo>
                <a:cubicBezTo>
                  <a:pt x="878270" y="0"/>
                  <a:pt x="919434" y="41164"/>
                  <a:pt x="919434" y="91943"/>
                </a:cubicBezTo>
                <a:lnTo>
                  <a:pt x="919434" y="860533"/>
                </a:lnTo>
                <a:cubicBezTo>
                  <a:pt x="919434" y="911312"/>
                  <a:pt x="878270" y="952476"/>
                  <a:pt x="827491" y="952476"/>
                </a:cubicBezTo>
                <a:lnTo>
                  <a:pt x="91943" y="952476"/>
                </a:lnTo>
                <a:cubicBezTo>
                  <a:pt x="41164" y="952476"/>
                  <a:pt x="0" y="911312"/>
                  <a:pt x="0" y="860533"/>
                </a:cubicBezTo>
                <a:lnTo>
                  <a:pt x="0" y="9194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269" tIns="80269" rIns="80269" bIns="8026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 dirty="0"/>
              <a:t>Requests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EBEC53D-4C99-42A1-BCEA-5C317E240E43}"/>
              </a:ext>
            </a:extLst>
          </p:cNvPr>
          <p:cNvSpPr/>
          <p:nvPr/>
        </p:nvSpPr>
        <p:spPr>
          <a:xfrm rot="16200000">
            <a:off x="2866850" y="3979397"/>
            <a:ext cx="194920" cy="228019"/>
          </a:xfrm>
          <a:custGeom>
            <a:avLst/>
            <a:gdLst>
              <a:gd name="connsiteX0" fmla="*/ 0 w 194920"/>
              <a:gd name="connsiteY0" fmla="*/ 45604 h 228019"/>
              <a:gd name="connsiteX1" fmla="*/ 97460 w 194920"/>
              <a:gd name="connsiteY1" fmla="*/ 45604 h 228019"/>
              <a:gd name="connsiteX2" fmla="*/ 97460 w 194920"/>
              <a:gd name="connsiteY2" fmla="*/ 0 h 228019"/>
              <a:gd name="connsiteX3" fmla="*/ 194920 w 194920"/>
              <a:gd name="connsiteY3" fmla="*/ 114010 h 228019"/>
              <a:gd name="connsiteX4" fmla="*/ 97460 w 194920"/>
              <a:gd name="connsiteY4" fmla="*/ 228019 h 228019"/>
              <a:gd name="connsiteX5" fmla="*/ 97460 w 194920"/>
              <a:gd name="connsiteY5" fmla="*/ 182415 h 228019"/>
              <a:gd name="connsiteX6" fmla="*/ 0 w 194920"/>
              <a:gd name="connsiteY6" fmla="*/ 182415 h 228019"/>
              <a:gd name="connsiteX7" fmla="*/ 0 w 194920"/>
              <a:gd name="connsiteY7" fmla="*/ 45604 h 228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920" h="228019">
                <a:moveTo>
                  <a:pt x="0" y="45604"/>
                </a:moveTo>
                <a:lnTo>
                  <a:pt x="97460" y="45604"/>
                </a:lnTo>
                <a:lnTo>
                  <a:pt x="97460" y="0"/>
                </a:lnTo>
                <a:lnTo>
                  <a:pt x="194920" y="114010"/>
                </a:lnTo>
                <a:lnTo>
                  <a:pt x="97460" y="228019"/>
                </a:lnTo>
                <a:lnTo>
                  <a:pt x="97460" y="182415"/>
                </a:lnTo>
                <a:lnTo>
                  <a:pt x="0" y="182415"/>
                </a:lnTo>
                <a:lnTo>
                  <a:pt x="0" y="45604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45604" rIns="58476" bIns="45604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900" kern="1200"/>
          </a:p>
        </p:txBody>
      </p:sp>
      <p:pic>
        <p:nvPicPr>
          <p:cNvPr id="74" name="Graphic 73" descr="Woman with cane">
            <a:extLst>
              <a:ext uri="{FF2B5EF4-FFF2-40B4-BE49-F238E27FC236}">
                <a16:creationId xmlns:a16="http://schemas.microsoft.com/office/drawing/2014/main" id="{665BA115-07FF-47ED-BF31-46471DD37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57642" y="4838556"/>
            <a:ext cx="507767" cy="507767"/>
          </a:xfrm>
          <a:prstGeom prst="rect">
            <a:avLst/>
          </a:prstGeom>
        </p:spPr>
      </p:pic>
      <p:pic>
        <p:nvPicPr>
          <p:cNvPr id="75" name="Graphic 74" descr="Woman with cane">
            <a:extLst>
              <a:ext uri="{FF2B5EF4-FFF2-40B4-BE49-F238E27FC236}">
                <a16:creationId xmlns:a16="http://schemas.microsoft.com/office/drawing/2014/main" id="{1E013917-EB25-4998-82F8-E1AD72293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32121" y="4940707"/>
            <a:ext cx="507767" cy="507767"/>
          </a:xfrm>
          <a:prstGeom prst="rect">
            <a:avLst/>
          </a:prstGeom>
        </p:spPr>
      </p:pic>
      <p:pic>
        <p:nvPicPr>
          <p:cNvPr id="76" name="Graphic 75" descr="Woman with cane">
            <a:extLst>
              <a:ext uri="{FF2B5EF4-FFF2-40B4-BE49-F238E27FC236}">
                <a16:creationId xmlns:a16="http://schemas.microsoft.com/office/drawing/2014/main" id="{5ED9E681-5C04-4ED9-9DFD-EFFE7B857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88045" y="4838555"/>
            <a:ext cx="507767" cy="507767"/>
          </a:xfrm>
          <a:prstGeom prst="rect">
            <a:avLst/>
          </a:prstGeom>
        </p:spPr>
      </p:pic>
      <p:pic>
        <p:nvPicPr>
          <p:cNvPr id="79" name="Graphic 78" descr="Run">
            <a:extLst>
              <a:ext uri="{FF2B5EF4-FFF2-40B4-BE49-F238E27FC236}">
                <a16:creationId xmlns:a16="http://schemas.microsoft.com/office/drawing/2014/main" id="{21F9830E-00EB-415B-A0C9-C1A177F568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59931" y="2222199"/>
            <a:ext cx="914400" cy="914400"/>
          </a:xfrm>
          <a:prstGeom prst="rect">
            <a:avLst/>
          </a:prstGeom>
        </p:spPr>
      </p:pic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773E9B1C-F404-4CB3-958F-B3A3EC5021F3}"/>
              </a:ext>
            </a:extLst>
          </p:cNvPr>
          <p:cNvSpPr/>
          <p:nvPr/>
        </p:nvSpPr>
        <p:spPr>
          <a:xfrm rot="1184329">
            <a:off x="6307257" y="2659741"/>
            <a:ext cx="454719" cy="228019"/>
          </a:xfrm>
          <a:custGeom>
            <a:avLst/>
            <a:gdLst>
              <a:gd name="connsiteX0" fmla="*/ 0 w 194920"/>
              <a:gd name="connsiteY0" fmla="*/ 45604 h 228019"/>
              <a:gd name="connsiteX1" fmla="*/ 97460 w 194920"/>
              <a:gd name="connsiteY1" fmla="*/ 45604 h 228019"/>
              <a:gd name="connsiteX2" fmla="*/ 97460 w 194920"/>
              <a:gd name="connsiteY2" fmla="*/ 0 h 228019"/>
              <a:gd name="connsiteX3" fmla="*/ 194920 w 194920"/>
              <a:gd name="connsiteY3" fmla="*/ 114010 h 228019"/>
              <a:gd name="connsiteX4" fmla="*/ 97460 w 194920"/>
              <a:gd name="connsiteY4" fmla="*/ 228019 h 228019"/>
              <a:gd name="connsiteX5" fmla="*/ 97460 w 194920"/>
              <a:gd name="connsiteY5" fmla="*/ 182415 h 228019"/>
              <a:gd name="connsiteX6" fmla="*/ 0 w 194920"/>
              <a:gd name="connsiteY6" fmla="*/ 182415 h 228019"/>
              <a:gd name="connsiteX7" fmla="*/ 0 w 194920"/>
              <a:gd name="connsiteY7" fmla="*/ 45604 h 228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920" h="228019">
                <a:moveTo>
                  <a:pt x="0" y="45604"/>
                </a:moveTo>
                <a:lnTo>
                  <a:pt x="97460" y="45604"/>
                </a:lnTo>
                <a:lnTo>
                  <a:pt x="97460" y="0"/>
                </a:lnTo>
                <a:lnTo>
                  <a:pt x="194920" y="114010"/>
                </a:lnTo>
                <a:lnTo>
                  <a:pt x="97460" y="228019"/>
                </a:lnTo>
                <a:lnTo>
                  <a:pt x="97460" y="182415"/>
                </a:lnTo>
                <a:lnTo>
                  <a:pt x="0" y="182415"/>
                </a:lnTo>
                <a:lnTo>
                  <a:pt x="0" y="45604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45604" rIns="58476" bIns="45604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900" kern="1200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750D1A81-37E3-4DD8-A86D-E62B3493C0E0}"/>
              </a:ext>
            </a:extLst>
          </p:cNvPr>
          <p:cNvSpPr/>
          <p:nvPr/>
        </p:nvSpPr>
        <p:spPr>
          <a:xfrm rot="19676876">
            <a:off x="10254818" y="3979397"/>
            <a:ext cx="510356" cy="228019"/>
          </a:xfrm>
          <a:custGeom>
            <a:avLst/>
            <a:gdLst>
              <a:gd name="connsiteX0" fmla="*/ 0 w 194920"/>
              <a:gd name="connsiteY0" fmla="*/ 45604 h 228019"/>
              <a:gd name="connsiteX1" fmla="*/ 97460 w 194920"/>
              <a:gd name="connsiteY1" fmla="*/ 45604 h 228019"/>
              <a:gd name="connsiteX2" fmla="*/ 97460 w 194920"/>
              <a:gd name="connsiteY2" fmla="*/ 0 h 228019"/>
              <a:gd name="connsiteX3" fmla="*/ 194920 w 194920"/>
              <a:gd name="connsiteY3" fmla="*/ 114010 h 228019"/>
              <a:gd name="connsiteX4" fmla="*/ 97460 w 194920"/>
              <a:gd name="connsiteY4" fmla="*/ 228019 h 228019"/>
              <a:gd name="connsiteX5" fmla="*/ 97460 w 194920"/>
              <a:gd name="connsiteY5" fmla="*/ 182415 h 228019"/>
              <a:gd name="connsiteX6" fmla="*/ 0 w 194920"/>
              <a:gd name="connsiteY6" fmla="*/ 182415 h 228019"/>
              <a:gd name="connsiteX7" fmla="*/ 0 w 194920"/>
              <a:gd name="connsiteY7" fmla="*/ 45604 h 228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920" h="228019">
                <a:moveTo>
                  <a:pt x="0" y="45604"/>
                </a:moveTo>
                <a:lnTo>
                  <a:pt x="97460" y="45604"/>
                </a:lnTo>
                <a:lnTo>
                  <a:pt x="97460" y="0"/>
                </a:lnTo>
                <a:lnTo>
                  <a:pt x="194920" y="114010"/>
                </a:lnTo>
                <a:lnTo>
                  <a:pt x="97460" y="228019"/>
                </a:lnTo>
                <a:lnTo>
                  <a:pt x="97460" y="182415"/>
                </a:lnTo>
                <a:lnTo>
                  <a:pt x="0" y="182415"/>
                </a:lnTo>
                <a:lnTo>
                  <a:pt x="0" y="45604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45604" rIns="58476" bIns="45604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900" kern="1200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74356374-5582-4F80-830C-0B380B951E43}"/>
              </a:ext>
            </a:extLst>
          </p:cNvPr>
          <p:cNvSpPr/>
          <p:nvPr/>
        </p:nvSpPr>
        <p:spPr>
          <a:xfrm rot="1184329">
            <a:off x="10314310" y="2740718"/>
            <a:ext cx="454719" cy="228019"/>
          </a:xfrm>
          <a:custGeom>
            <a:avLst/>
            <a:gdLst>
              <a:gd name="connsiteX0" fmla="*/ 0 w 194920"/>
              <a:gd name="connsiteY0" fmla="*/ 45604 h 228019"/>
              <a:gd name="connsiteX1" fmla="*/ 97460 w 194920"/>
              <a:gd name="connsiteY1" fmla="*/ 45604 h 228019"/>
              <a:gd name="connsiteX2" fmla="*/ 97460 w 194920"/>
              <a:gd name="connsiteY2" fmla="*/ 0 h 228019"/>
              <a:gd name="connsiteX3" fmla="*/ 194920 w 194920"/>
              <a:gd name="connsiteY3" fmla="*/ 114010 h 228019"/>
              <a:gd name="connsiteX4" fmla="*/ 97460 w 194920"/>
              <a:gd name="connsiteY4" fmla="*/ 228019 h 228019"/>
              <a:gd name="connsiteX5" fmla="*/ 97460 w 194920"/>
              <a:gd name="connsiteY5" fmla="*/ 182415 h 228019"/>
              <a:gd name="connsiteX6" fmla="*/ 0 w 194920"/>
              <a:gd name="connsiteY6" fmla="*/ 182415 h 228019"/>
              <a:gd name="connsiteX7" fmla="*/ 0 w 194920"/>
              <a:gd name="connsiteY7" fmla="*/ 45604 h 228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920" h="228019">
                <a:moveTo>
                  <a:pt x="0" y="45604"/>
                </a:moveTo>
                <a:lnTo>
                  <a:pt x="97460" y="45604"/>
                </a:lnTo>
                <a:lnTo>
                  <a:pt x="97460" y="0"/>
                </a:lnTo>
                <a:lnTo>
                  <a:pt x="194920" y="114010"/>
                </a:lnTo>
                <a:lnTo>
                  <a:pt x="97460" y="228019"/>
                </a:lnTo>
                <a:lnTo>
                  <a:pt x="97460" y="182415"/>
                </a:lnTo>
                <a:lnTo>
                  <a:pt x="0" y="182415"/>
                </a:lnTo>
                <a:lnTo>
                  <a:pt x="0" y="45604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45604" rIns="58476" bIns="45604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900" kern="1200"/>
          </a:p>
        </p:txBody>
      </p:sp>
    </p:spTree>
    <p:extLst>
      <p:ext uri="{BB962C8B-B14F-4D97-AF65-F5344CB8AC3E}">
        <p14:creationId xmlns:p14="http://schemas.microsoft.com/office/powerpoint/2010/main" val="120592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C53197-6B57-4590-A819-8D6307F1F974}"/>
              </a:ext>
            </a:extLst>
          </p:cNvPr>
          <p:cNvSpPr txBox="1"/>
          <p:nvPr/>
        </p:nvSpPr>
        <p:spPr>
          <a:xfrm>
            <a:off x="959304" y="620486"/>
            <a:ext cx="7686675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/>
              <a:t>TEST CASES</a:t>
            </a:r>
          </a:p>
          <a:p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Pete</a:t>
            </a:r>
            <a:r>
              <a:rPr lang="en-GB" sz="2800" dirty="0"/>
              <a:t> offers to </a:t>
            </a:r>
            <a:r>
              <a:rPr lang="en-GB" sz="2800" b="1" dirty="0">
                <a:solidFill>
                  <a:srgbClr val="FF0000"/>
                </a:solidFill>
              </a:rPr>
              <a:t>Jane</a:t>
            </a:r>
            <a:r>
              <a:rPr lang="en-GB" sz="2800" dirty="0"/>
              <a:t>, </a:t>
            </a:r>
            <a:r>
              <a:rPr lang="en-GB" sz="2800" b="1" dirty="0">
                <a:solidFill>
                  <a:srgbClr val="FF0000"/>
                </a:solidFill>
              </a:rPr>
              <a:t>Jane</a:t>
            </a:r>
            <a:r>
              <a:rPr lang="en-GB" sz="2800" dirty="0"/>
              <a:t> is Runner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GB" sz="2800" b="1" dirty="0">
                <a:solidFill>
                  <a:srgbClr val="FF0000"/>
                </a:solidFill>
              </a:rPr>
              <a:t>Jane</a:t>
            </a:r>
            <a:r>
              <a:rPr lang="en-GB" sz="2800" dirty="0"/>
              <a:t> confirms pickup before </a:t>
            </a: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Pete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Pete</a:t>
            </a:r>
            <a:r>
              <a:rPr lang="en-GB" sz="2800" dirty="0"/>
              <a:t> confirms pickup before </a:t>
            </a:r>
            <a:r>
              <a:rPr lang="en-GB" sz="2800" b="1" dirty="0">
                <a:solidFill>
                  <a:srgbClr val="FF0000"/>
                </a:solidFill>
              </a:rPr>
              <a:t>Jane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Pete</a:t>
            </a:r>
            <a:r>
              <a:rPr lang="en-GB" sz="2800" dirty="0"/>
              <a:t> offers to </a:t>
            </a:r>
            <a:r>
              <a:rPr lang="en-GB" sz="2800" b="1" dirty="0">
                <a:solidFill>
                  <a:srgbClr val="FF0000"/>
                </a:solidFill>
              </a:rPr>
              <a:t>Jane</a:t>
            </a:r>
            <a:r>
              <a:rPr lang="en-GB" sz="2800" dirty="0"/>
              <a:t>, </a:t>
            </a:r>
            <a:r>
              <a:rPr lang="en-GB" sz="2800" b="1" dirty="0" err="1">
                <a:solidFill>
                  <a:srgbClr val="7030A0"/>
                </a:solidFill>
              </a:rPr>
              <a:t>W.Gaca</a:t>
            </a:r>
            <a:r>
              <a:rPr lang="en-GB" sz="2800" b="1" dirty="0">
                <a:solidFill>
                  <a:srgbClr val="7030A0"/>
                </a:solidFill>
              </a:rPr>
              <a:t> </a:t>
            </a:r>
            <a:r>
              <a:rPr lang="en-GB" sz="2800" dirty="0"/>
              <a:t>is Runner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GB" sz="2800" b="1" dirty="0" err="1">
                <a:solidFill>
                  <a:srgbClr val="7030A0"/>
                </a:solidFill>
              </a:rPr>
              <a:t>W.Gaca</a:t>
            </a:r>
            <a:r>
              <a:rPr lang="en-GB" sz="2800" b="1" dirty="0">
                <a:solidFill>
                  <a:srgbClr val="7030A0"/>
                </a:solidFill>
              </a:rPr>
              <a:t> </a:t>
            </a:r>
            <a:r>
              <a:rPr lang="en-GB" sz="2800" dirty="0"/>
              <a:t>confirms pickup before </a:t>
            </a: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Pete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Pete</a:t>
            </a:r>
            <a:r>
              <a:rPr lang="en-GB" sz="2800" dirty="0"/>
              <a:t> confirms pickup before </a:t>
            </a:r>
            <a:r>
              <a:rPr lang="en-GB" sz="2800" b="1" dirty="0" err="1">
                <a:solidFill>
                  <a:srgbClr val="7030A0"/>
                </a:solidFill>
              </a:rPr>
              <a:t>W.Gaca</a:t>
            </a:r>
            <a:endParaRPr lang="en-GB" sz="2800" b="1" dirty="0">
              <a:solidFill>
                <a:srgbClr val="7030A0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GB" sz="2800" b="1" dirty="0">
                <a:solidFill>
                  <a:srgbClr val="FF0000"/>
                </a:solidFill>
              </a:rPr>
              <a:t>Jane</a:t>
            </a:r>
            <a:r>
              <a:rPr lang="en-GB" sz="2800" dirty="0"/>
              <a:t> confirms delivery before </a:t>
            </a: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Pete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Pete</a:t>
            </a:r>
            <a:r>
              <a:rPr lang="en-GB" sz="2800" dirty="0"/>
              <a:t> confirms delivery before </a:t>
            </a:r>
            <a:r>
              <a:rPr lang="en-GB" sz="2800" b="1" dirty="0">
                <a:solidFill>
                  <a:srgbClr val="FF0000"/>
                </a:solidFill>
              </a:rPr>
              <a:t>Jane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Pete</a:t>
            </a:r>
            <a:r>
              <a:rPr lang="en-GB" sz="2800" dirty="0"/>
              <a:t> offers to </a:t>
            </a:r>
            <a:r>
              <a:rPr lang="en-GB" sz="2800" b="1" dirty="0">
                <a:solidFill>
                  <a:srgbClr val="FF0000"/>
                </a:solidFill>
              </a:rPr>
              <a:t>Jane</a:t>
            </a:r>
            <a:r>
              <a:rPr lang="en-GB" sz="2800" dirty="0"/>
              <a:t>, </a:t>
            </a: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Pete</a:t>
            </a:r>
            <a:r>
              <a:rPr lang="en-GB" sz="2800" dirty="0"/>
              <a:t> is Runner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GB" sz="2800" b="1" dirty="0">
                <a:solidFill>
                  <a:srgbClr val="FF0000"/>
                </a:solidFill>
              </a:rPr>
              <a:t>Jane</a:t>
            </a:r>
            <a:r>
              <a:rPr lang="en-GB" sz="2800" dirty="0"/>
              <a:t> confirms delivery before </a:t>
            </a: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Pete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Pete</a:t>
            </a:r>
            <a:r>
              <a:rPr lang="en-GB" sz="2800" dirty="0"/>
              <a:t> confirms delivery before </a:t>
            </a:r>
            <a:r>
              <a:rPr lang="en-GB" sz="2800" b="1" dirty="0">
                <a:solidFill>
                  <a:srgbClr val="FF0000"/>
                </a:solidFill>
              </a:rPr>
              <a:t>Jane</a:t>
            </a:r>
          </a:p>
        </p:txBody>
      </p:sp>
    </p:spTree>
    <p:extLst>
      <p:ext uri="{BB962C8B-B14F-4D97-AF65-F5344CB8AC3E}">
        <p14:creationId xmlns:p14="http://schemas.microsoft.com/office/powerpoint/2010/main" val="2789593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94B81F-98EC-485E-A6B6-399C48F20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288" y="171282"/>
            <a:ext cx="8255424" cy="65154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22A89F-F97B-4F6A-94B0-5FE9A1FB1D23}"/>
              </a:ext>
            </a:extLst>
          </p:cNvPr>
          <p:cNvSpPr txBox="1"/>
          <p:nvPr/>
        </p:nvSpPr>
        <p:spPr>
          <a:xfrm>
            <a:off x="5063218" y="214657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883D05-C127-439E-BADC-7BD5BCFDA494}"/>
              </a:ext>
            </a:extLst>
          </p:cNvPr>
          <p:cNvSpPr txBox="1"/>
          <p:nvPr/>
        </p:nvSpPr>
        <p:spPr>
          <a:xfrm>
            <a:off x="4128407" y="294259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1E799D-DAC3-4260-88FA-B82C7CC7CE62}"/>
              </a:ext>
            </a:extLst>
          </p:cNvPr>
          <p:cNvSpPr txBox="1"/>
          <p:nvPr/>
        </p:nvSpPr>
        <p:spPr>
          <a:xfrm>
            <a:off x="6757355" y="294259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9D983C-5372-4028-9D27-B38E2F00FA3A}"/>
              </a:ext>
            </a:extLst>
          </p:cNvPr>
          <p:cNvSpPr txBox="1"/>
          <p:nvPr/>
        </p:nvSpPr>
        <p:spPr>
          <a:xfrm>
            <a:off x="4263118" y="334264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4FED59-6297-4A0B-8184-E1025053B65C}"/>
              </a:ext>
            </a:extLst>
          </p:cNvPr>
          <p:cNvSpPr txBox="1"/>
          <p:nvPr/>
        </p:nvSpPr>
        <p:spPr>
          <a:xfrm>
            <a:off x="6892066" y="330290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120A03-F157-4622-8479-B4EF0FB4501F}"/>
              </a:ext>
            </a:extLst>
          </p:cNvPr>
          <p:cNvSpPr txBox="1"/>
          <p:nvPr/>
        </p:nvSpPr>
        <p:spPr>
          <a:xfrm>
            <a:off x="9055554" y="407743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E62EE0-DC14-4798-8B63-FC68067FB05B}"/>
              </a:ext>
            </a:extLst>
          </p:cNvPr>
          <p:cNvSpPr txBox="1"/>
          <p:nvPr/>
        </p:nvSpPr>
        <p:spPr>
          <a:xfrm>
            <a:off x="6757355" y="487753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BAA630-889B-4422-A0FF-85D5CE1D4EB3}"/>
              </a:ext>
            </a:extLst>
          </p:cNvPr>
          <p:cNvSpPr txBox="1"/>
          <p:nvPr/>
        </p:nvSpPr>
        <p:spPr>
          <a:xfrm>
            <a:off x="9402535" y="48775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38C5AE-2BCA-4E20-B57E-5B0366467A68}"/>
              </a:ext>
            </a:extLst>
          </p:cNvPr>
          <p:cNvSpPr txBox="1"/>
          <p:nvPr/>
        </p:nvSpPr>
        <p:spPr>
          <a:xfrm>
            <a:off x="7055303" y="523784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EFA36F-B9FA-43E2-ADED-5C4C306769AF}"/>
              </a:ext>
            </a:extLst>
          </p:cNvPr>
          <p:cNvSpPr txBox="1"/>
          <p:nvPr/>
        </p:nvSpPr>
        <p:spPr>
          <a:xfrm>
            <a:off x="9611887" y="524237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612F88-45AB-4651-8C38-DC3115C2832E}"/>
              </a:ext>
            </a:extLst>
          </p:cNvPr>
          <p:cNvSpPr txBox="1"/>
          <p:nvPr/>
        </p:nvSpPr>
        <p:spPr>
          <a:xfrm>
            <a:off x="8846202" y="604038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65805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94B81F-98EC-485E-A6B6-399C48F20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288" y="171282"/>
            <a:ext cx="8255424" cy="651543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E7815F-0A17-4AC7-9053-F30002D8611A}"/>
              </a:ext>
            </a:extLst>
          </p:cNvPr>
          <p:cNvSpPr/>
          <p:nvPr/>
        </p:nvSpPr>
        <p:spPr>
          <a:xfrm>
            <a:off x="2504661" y="304800"/>
            <a:ext cx="1908313" cy="52125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22A89F-F97B-4F6A-94B0-5FE9A1FB1D23}"/>
              </a:ext>
            </a:extLst>
          </p:cNvPr>
          <p:cNvSpPr txBox="1"/>
          <p:nvPr/>
        </p:nvSpPr>
        <p:spPr>
          <a:xfrm>
            <a:off x="5063218" y="214657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883D05-C127-439E-BADC-7BD5BCFDA494}"/>
              </a:ext>
            </a:extLst>
          </p:cNvPr>
          <p:cNvSpPr txBox="1"/>
          <p:nvPr/>
        </p:nvSpPr>
        <p:spPr>
          <a:xfrm>
            <a:off x="4128407" y="294259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9D983C-5372-4028-9D27-B38E2F00FA3A}"/>
              </a:ext>
            </a:extLst>
          </p:cNvPr>
          <p:cNvSpPr txBox="1"/>
          <p:nvPr/>
        </p:nvSpPr>
        <p:spPr>
          <a:xfrm>
            <a:off x="4263118" y="334264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612F88-45AB-4651-8C38-DC3115C2832E}"/>
              </a:ext>
            </a:extLst>
          </p:cNvPr>
          <p:cNvSpPr txBox="1"/>
          <p:nvPr/>
        </p:nvSpPr>
        <p:spPr>
          <a:xfrm>
            <a:off x="8846202" y="604038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233900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94B81F-98EC-485E-A6B6-399C48F20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288" y="171282"/>
            <a:ext cx="8255424" cy="651543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083F51-996D-482E-BBD5-51AB8A27351B}"/>
              </a:ext>
            </a:extLst>
          </p:cNvPr>
          <p:cNvSpPr/>
          <p:nvPr/>
        </p:nvSpPr>
        <p:spPr>
          <a:xfrm>
            <a:off x="5141843" y="268061"/>
            <a:ext cx="1908313" cy="52125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6C8060-5863-4FFF-96C0-61B0662FD5C6}"/>
              </a:ext>
            </a:extLst>
          </p:cNvPr>
          <p:cNvSpPr txBox="1"/>
          <p:nvPr/>
        </p:nvSpPr>
        <p:spPr>
          <a:xfrm>
            <a:off x="5063218" y="214657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13DBBF-720D-412A-83E9-C17BCF36689E}"/>
              </a:ext>
            </a:extLst>
          </p:cNvPr>
          <p:cNvSpPr txBox="1"/>
          <p:nvPr/>
        </p:nvSpPr>
        <p:spPr>
          <a:xfrm>
            <a:off x="6757355" y="294259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793308-9795-443B-BF40-D0EEC65BB88C}"/>
              </a:ext>
            </a:extLst>
          </p:cNvPr>
          <p:cNvSpPr txBox="1"/>
          <p:nvPr/>
        </p:nvSpPr>
        <p:spPr>
          <a:xfrm>
            <a:off x="6892066" y="330290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B29499-4806-4E66-9706-398EC5068AD6}"/>
              </a:ext>
            </a:extLst>
          </p:cNvPr>
          <p:cNvSpPr txBox="1"/>
          <p:nvPr/>
        </p:nvSpPr>
        <p:spPr>
          <a:xfrm>
            <a:off x="9055554" y="407743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4743DD-936E-456C-9ED0-AC23957A23EE}"/>
              </a:ext>
            </a:extLst>
          </p:cNvPr>
          <p:cNvSpPr txBox="1"/>
          <p:nvPr/>
        </p:nvSpPr>
        <p:spPr>
          <a:xfrm>
            <a:off x="6757355" y="487753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E4BE30-89D8-4C07-AB08-C5D078EB492F}"/>
              </a:ext>
            </a:extLst>
          </p:cNvPr>
          <p:cNvSpPr txBox="1"/>
          <p:nvPr/>
        </p:nvSpPr>
        <p:spPr>
          <a:xfrm>
            <a:off x="7055303" y="523784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0D4E4A-A370-4613-BE34-A22CE5616CE1}"/>
              </a:ext>
            </a:extLst>
          </p:cNvPr>
          <p:cNvSpPr txBox="1"/>
          <p:nvPr/>
        </p:nvSpPr>
        <p:spPr>
          <a:xfrm>
            <a:off x="8846202" y="604038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820560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94B81F-98EC-485E-A6B6-399C48F20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288" y="171282"/>
            <a:ext cx="8255424" cy="651543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225841-EDFF-4A19-90A2-2B532E29DEC9}"/>
              </a:ext>
            </a:extLst>
          </p:cNvPr>
          <p:cNvSpPr/>
          <p:nvPr/>
        </p:nvSpPr>
        <p:spPr>
          <a:xfrm>
            <a:off x="7876761" y="296636"/>
            <a:ext cx="1908313" cy="52125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60B37C-0F4A-4896-8D9B-0F7769B4BCD9}"/>
              </a:ext>
            </a:extLst>
          </p:cNvPr>
          <p:cNvSpPr txBox="1"/>
          <p:nvPr/>
        </p:nvSpPr>
        <p:spPr>
          <a:xfrm>
            <a:off x="9055554" y="407743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8D0E6-E798-4D0D-8ACF-F0B8E4D9D06F}"/>
              </a:ext>
            </a:extLst>
          </p:cNvPr>
          <p:cNvSpPr txBox="1"/>
          <p:nvPr/>
        </p:nvSpPr>
        <p:spPr>
          <a:xfrm>
            <a:off x="9402535" y="48775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3BAC83-E859-454C-A801-284FADAE9C4C}"/>
              </a:ext>
            </a:extLst>
          </p:cNvPr>
          <p:cNvSpPr txBox="1"/>
          <p:nvPr/>
        </p:nvSpPr>
        <p:spPr>
          <a:xfrm>
            <a:off x="9611887" y="524237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1A834B-15AA-4CF9-BE75-0F934A29C3D9}"/>
              </a:ext>
            </a:extLst>
          </p:cNvPr>
          <p:cNvSpPr txBox="1"/>
          <p:nvPr/>
        </p:nvSpPr>
        <p:spPr>
          <a:xfrm>
            <a:off x="8846202" y="604038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996105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94B81F-98EC-485E-A6B6-399C48F20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288" y="171282"/>
            <a:ext cx="8255424" cy="651543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2BD3A5-7CFA-4CC1-A697-8B70FCA62FA3}"/>
              </a:ext>
            </a:extLst>
          </p:cNvPr>
          <p:cNvSpPr/>
          <p:nvPr/>
        </p:nvSpPr>
        <p:spPr>
          <a:xfrm>
            <a:off x="2504661" y="304800"/>
            <a:ext cx="4492132" cy="52125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F7477E-B950-46B4-B1B8-9745ABE85BC5}"/>
              </a:ext>
            </a:extLst>
          </p:cNvPr>
          <p:cNvSpPr txBox="1"/>
          <p:nvPr/>
        </p:nvSpPr>
        <p:spPr>
          <a:xfrm>
            <a:off x="9055554" y="407743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780A5C-070D-44BE-8485-1783E5F0926E}"/>
              </a:ext>
            </a:extLst>
          </p:cNvPr>
          <p:cNvSpPr txBox="1"/>
          <p:nvPr/>
        </p:nvSpPr>
        <p:spPr>
          <a:xfrm>
            <a:off x="6757355" y="487753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A4F381-43ED-4026-B2F4-D4A0B2AE94FC}"/>
              </a:ext>
            </a:extLst>
          </p:cNvPr>
          <p:cNvSpPr txBox="1"/>
          <p:nvPr/>
        </p:nvSpPr>
        <p:spPr>
          <a:xfrm>
            <a:off x="7055303" y="523784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6D4588-9650-4AFF-A58F-8F345EC9792D}"/>
              </a:ext>
            </a:extLst>
          </p:cNvPr>
          <p:cNvSpPr txBox="1"/>
          <p:nvPr/>
        </p:nvSpPr>
        <p:spPr>
          <a:xfrm>
            <a:off x="8846202" y="604038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29945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94B81F-98EC-485E-A6B6-399C48F20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288" y="171282"/>
            <a:ext cx="8255424" cy="651543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78F7F8-0964-4017-90FC-4B75BECB2954}"/>
              </a:ext>
            </a:extLst>
          </p:cNvPr>
          <p:cNvSpPr/>
          <p:nvPr/>
        </p:nvSpPr>
        <p:spPr>
          <a:xfrm>
            <a:off x="5288682" y="280307"/>
            <a:ext cx="4471722" cy="52125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AA070-477B-4ED8-84B3-4B58A40486CA}"/>
              </a:ext>
            </a:extLst>
          </p:cNvPr>
          <p:cNvSpPr txBox="1"/>
          <p:nvPr/>
        </p:nvSpPr>
        <p:spPr>
          <a:xfrm>
            <a:off x="5063218" y="214657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3362DF-5716-471E-86B6-180CEDC81D1A}"/>
              </a:ext>
            </a:extLst>
          </p:cNvPr>
          <p:cNvSpPr txBox="1"/>
          <p:nvPr/>
        </p:nvSpPr>
        <p:spPr>
          <a:xfrm>
            <a:off x="6757355" y="294259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41D032-F361-4188-99B7-E5DBB2F86A92}"/>
              </a:ext>
            </a:extLst>
          </p:cNvPr>
          <p:cNvSpPr txBox="1"/>
          <p:nvPr/>
        </p:nvSpPr>
        <p:spPr>
          <a:xfrm>
            <a:off x="6892066" y="330290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B35353-F1E9-4AEB-A69B-0997D906DA7B}"/>
              </a:ext>
            </a:extLst>
          </p:cNvPr>
          <p:cNvSpPr txBox="1"/>
          <p:nvPr/>
        </p:nvSpPr>
        <p:spPr>
          <a:xfrm>
            <a:off x="8846202" y="604038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061985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153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Fison</dc:creator>
  <cp:lastModifiedBy>Peter Fison</cp:lastModifiedBy>
  <cp:revision>1</cp:revision>
  <cp:lastPrinted>2020-04-15T07:54:43Z</cp:lastPrinted>
  <dcterms:created xsi:type="dcterms:W3CDTF">2020-04-15T03:43:29Z</dcterms:created>
  <dcterms:modified xsi:type="dcterms:W3CDTF">2020-04-17T12:19:06Z</dcterms:modified>
</cp:coreProperties>
</file>