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71" r:id="rId2"/>
    <p:sldId id="257" r:id="rId3"/>
    <p:sldId id="258" r:id="rId4"/>
    <p:sldId id="259" r:id="rId5"/>
    <p:sldId id="264" r:id="rId6"/>
    <p:sldId id="266" r:id="rId7"/>
    <p:sldId id="263" r:id="rId8"/>
    <p:sldId id="265" r:id="rId9"/>
    <p:sldId id="260" r:id="rId10"/>
    <p:sldId id="270" r:id="rId11"/>
    <p:sldId id="261" r:id="rId12"/>
    <p:sldId id="262" r:id="rId13"/>
    <p:sldId id="267" r:id="rId14"/>
    <p:sldId id="268" r:id="rId15"/>
    <p:sldId id="269" r:id="rId16"/>
  </p:sldIdLst>
  <p:sldSz cx="9144000" cy="6858000" type="screen4x3"/>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ekant Dhokrat" initials="SD" lastIdx="1" clrIdx="0">
    <p:extLst>
      <p:ext uri="{19B8F6BF-5375-455C-9EA6-DF929625EA0E}">
        <p15:presenceInfo xmlns:p15="http://schemas.microsoft.com/office/powerpoint/2012/main" userId="1f4bf1658e42f5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4T00:43:22.80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73D371-9E01-4ACA-8BE0-0A530045353A}" type="datetimeFigureOut">
              <a:rPr lang="en-US" smtClean="0"/>
              <a:t>15-Apr-22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127B88-F7A2-4E04-90A9-97EAD8F8A1E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127B88-F7A2-4E04-90A9-97EAD8F8A1E4}"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127B88-F7A2-4E04-90A9-97EAD8F8A1E4}"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D8BD707-D9CF-40AE-B4C6-C98DA3205C09}" type="datetimeFigureOut">
              <a:rPr lang="en-US" smtClean="0"/>
              <a:pPr/>
              <a:t>15-Apr-22</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32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977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15-Apr-22</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855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15-Apr-22</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4292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D8BD707-D9CF-40AE-B4C6-C98DA3205C09}" type="datetimeFigureOut">
              <a:rPr lang="en-US" smtClean="0"/>
              <a:pPr/>
              <a:t>15-Apr-22</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2423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15-Apr-22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5925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15-Apr-22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4865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407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15-Apr-22</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037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15-Apr-22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634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15-Apr-22</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129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15-Apr-22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936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15-Apr-22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686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15-Apr-22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745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540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920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770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15-Apr-22</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97229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owershow.com/relay.php?pid=8743606&amp;url=http%3A%2F%2Fwww.ticketgoose.com%2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powershow.com/relay.php?pid=8743606&amp;url=http%3A%2F%2Fwww.ticketgoose.com%2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EC3D-16A3-426D-B79A-C9A3594AFD88}"/>
              </a:ext>
            </a:extLst>
          </p:cNvPr>
          <p:cNvSpPr>
            <a:spLocks noGrp="1"/>
          </p:cNvSpPr>
          <p:nvPr>
            <p:ph type="title"/>
          </p:nvPr>
        </p:nvSpPr>
        <p:spPr>
          <a:xfrm>
            <a:off x="228600" y="184686"/>
            <a:ext cx="8503920" cy="759627"/>
          </a:xfrm>
        </p:spPr>
        <p:txBody>
          <a:bodyPr>
            <a:normAutofit/>
          </a:bodyPr>
          <a:lstStyle/>
          <a:p>
            <a:r>
              <a:rPr lang="en-US" dirty="0" err="1">
                <a:solidFill>
                  <a:schemeClr val="accent2"/>
                </a:solidFill>
              </a:rPr>
              <a:t>netcom</a:t>
            </a:r>
            <a:r>
              <a:rPr lang="en-US" dirty="0">
                <a:solidFill>
                  <a:schemeClr val="accent2"/>
                </a:solidFill>
              </a:rPr>
              <a:t> bus booking system</a:t>
            </a:r>
            <a:endParaRPr lang="en-US" dirty="0"/>
          </a:p>
        </p:txBody>
      </p:sp>
      <p:graphicFrame>
        <p:nvGraphicFramePr>
          <p:cNvPr id="4" name="Content Placeholder 3">
            <a:extLst>
              <a:ext uri="{FF2B5EF4-FFF2-40B4-BE49-F238E27FC236}">
                <a16:creationId xmlns:a16="http://schemas.microsoft.com/office/drawing/2014/main" id="{BBFDB07E-D95F-42C7-8610-55F6605CD9D1}"/>
              </a:ext>
            </a:extLst>
          </p:cNvPr>
          <p:cNvGraphicFramePr>
            <a:graphicFrameLocks noGrp="1"/>
          </p:cNvGraphicFramePr>
          <p:nvPr>
            <p:ph idx="1"/>
            <p:extLst>
              <p:ext uri="{D42A27DB-BD31-4B8C-83A1-F6EECF244321}">
                <p14:modId xmlns:p14="http://schemas.microsoft.com/office/powerpoint/2010/main" val="3237183819"/>
              </p:ext>
            </p:extLst>
          </p:nvPr>
        </p:nvGraphicFramePr>
        <p:xfrm>
          <a:off x="453683" y="3429000"/>
          <a:ext cx="8382000" cy="3260726"/>
        </p:xfrm>
        <a:graphic>
          <a:graphicData uri="http://schemas.openxmlformats.org/drawingml/2006/table">
            <a:tbl>
              <a:tblPr firstRow="1" firstCol="1" lastRow="1" lastCol="1" bandRow="1" bandCol="1"/>
              <a:tblGrid>
                <a:gridCol w="6012593">
                  <a:extLst>
                    <a:ext uri="{9D8B030D-6E8A-4147-A177-3AD203B41FA5}">
                      <a16:colId xmlns:a16="http://schemas.microsoft.com/office/drawing/2014/main" val="3921440679"/>
                    </a:ext>
                  </a:extLst>
                </a:gridCol>
                <a:gridCol w="2369407">
                  <a:extLst>
                    <a:ext uri="{9D8B030D-6E8A-4147-A177-3AD203B41FA5}">
                      <a16:colId xmlns:a16="http://schemas.microsoft.com/office/drawing/2014/main" val="4107795468"/>
                    </a:ext>
                  </a:extLst>
                </a:gridCol>
              </a:tblGrid>
              <a:tr h="465818">
                <a:tc>
                  <a:txBody>
                    <a:bodyPr/>
                    <a:lstStyle/>
                    <a:p>
                      <a:pPr marL="1828800" marR="0" lvl="4"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Name</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l">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PRN</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66695"/>
                  </a:ext>
                </a:extLst>
              </a:tr>
              <a:tr h="465818">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DHOKRAT SHREEKANT (Team Leader)</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210930920013</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0147871"/>
                  </a:ext>
                </a:extLst>
              </a:tr>
              <a:tr h="465818">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CHINTHAKUNTA SOWMITRA</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210930920008</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515332"/>
                  </a:ext>
                </a:extLst>
              </a:tr>
              <a:tr h="465818">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CHOURE PRAJAKTA</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210930920010</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88092"/>
                  </a:ext>
                </a:extLst>
              </a:tr>
              <a:tr h="465818">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LANDGE AKSHAY</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210930920022</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690696"/>
                  </a:ext>
                </a:extLst>
              </a:tr>
              <a:tr h="465818">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MAYURI KOTHAWADE</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210930920027</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9120507"/>
                  </a:ext>
                </a:extLst>
              </a:tr>
              <a:tr h="465818">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SHRIDHAR PATIL</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210930920047</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366081"/>
                  </a:ext>
                </a:extLst>
              </a:tr>
            </a:tbl>
          </a:graphicData>
        </a:graphic>
      </p:graphicFrame>
      <p:pic>
        <p:nvPicPr>
          <p:cNvPr id="5" name="Picture 4">
            <a:extLst>
              <a:ext uri="{FF2B5EF4-FFF2-40B4-BE49-F238E27FC236}">
                <a16:creationId xmlns:a16="http://schemas.microsoft.com/office/drawing/2014/main" id="{55B01175-931B-4CAB-83D9-59CDDCA13CD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89889" y="952817"/>
            <a:ext cx="3164223" cy="1206360"/>
          </a:xfrm>
          <a:prstGeom prst="rect">
            <a:avLst/>
          </a:prstGeom>
        </p:spPr>
      </p:pic>
      <p:sp>
        <p:nvSpPr>
          <p:cNvPr id="8" name="Rectangle 7">
            <a:extLst>
              <a:ext uri="{FF2B5EF4-FFF2-40B4-BE49-F238E27FC236}">
                <a16:creationId xmlns:a16="http://schemas.microsoft.com/office/drawing/2014/main" id="{E8802F7D-EAA1-4717-B99C-5FF8ADD79AEA}"/>
              </a:ext>
            </a:extLst>
          </p:cNvPr>
          <p:cNvSpPr/>
          <p:nvPr/>
        </p:nvSpPr>
        <p:spPr>
          <a:xfrm>
            <a:off x="386594" y="2470923"/>
            <a:ext cx="2390335" cy="923330"/>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Project Guide	</a:t>
            </a:r>
          </a:p>
          <a:p>
            <a:r>
              <a:rPr lang="en-US" b="1" dirty="0">
                <a:latin typeface="Times New Roman" panose="02020603050405020304" pitchFamily="18" charset="0"/>
                <a:ea typeface="Times New Roman" panose="02020603050405020304" pitchFamily="18" charset="0"/>
              </a:rPr>
              <a:t>Mrs. Prajakta Patil </a:t>
            </a:r>
            <a:r>
              <a:rPr lang="en-US" dirty="0">
                <a:latin typeface="Times New Roman" panose="02020603050405020304" pitchFamily="18" charset="0"/>
                <a:ea typeface="Times New Roman" panose="02020603050405020304" pitchFamily="18" charset="0"/>
              </a:rPr>
              <a:t>			</a:t>
            </a:r>
            <a:endParaRPr lang="en-US" dirty="0"/>
          </a:p>
        </p:txBody>
      </p:sp>
      <p:sp>
        <p:nvSpPr>
          <p:cNvPr id="9" name="Rectangle 8">
            <a:extLst>
              <a:ext uri="{FF2B5EF4-FFF2-40B4-BE49-F238E27FC236}">
                <a16:creationId xmlns:a16="http://schemas.microsoft.com/office/drawing/2014/main" id="{253BEE9D-CAA3-440A-A909-34C46A0CBBA2}"/>
              </a:ext>
            </a:extLst>
          </p:cNvPr>
          <p:cNvSpPr/>
          <p:nvPr/>
        </p:nvSpPr>
        <p:spPr>
          <a:xfrm>
            <a:off x="6136527" y="2470923"/>
            <a:ext cx="2790996" cy="1200329"/>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Course Coordinator </a:t>
            </a:r>
          </a:p>
          <a:p>
            <a:r>
              <a:rPr lang="en-US" b="1" dirty="0">
                <a:latin typeface="Times New Roman" panose="02020603050405020304" pitchFamily="18" charset="0"/>
                <a:ea typeface="Times New Roman" panose="02020603050405020304" pitchFamily="18" charset="0"/>
              </a:rPr>
              <a:t>Mr. Bhanu Pratap Singh                                      				</a:t>
            </a:r>
            <a:endParaRPr lang="en-US" sz="1600" dirty="0">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311734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 Online registration and sign up concept. Young man signing up or login to  online account on huge smartphone. User interface. Secure login and  password. Vector illustration for UI, mobile app, web">
            <a:extLst>
              <a:ext uri="{FF2B5EF4-FFF2-40B4-BE49-F238E27FC236}">
                <a16:creationId xmlns:a16="http://schemas.microsoft.com/office/drawing/2014/main" id="{9DC860D6-8C24-4E25-9CAD-1B8C14F0CAC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1" y="304800"/>
            <a:ext cx="2286000" cy="152474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20 Best Places to Visit in India | PlanetWare">
            <a:extLst>
              <a:ext uri="{FF2B5EF4-FFF2-40B4-BE49-F238E27FC236}">
                <a16:creationId xmlns:a16="http://schemas.microsoft.com/office/drawing/2014/main" id="{E85A48A7-BD07-43E0-89C6-7E766F12F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515" y="212422"/>
            <a:ext cx="2094103" cy="13607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ngular - how to achieve full calendar in ionic 2 - Stack Overflow">
            <a:extLst>
              <a:ext uri="{FF2B5EF4-FFF2-40B4-BE49-F238E27FC236}">
                <a16:creationId xmlns:a16="http://schemas.microsoft.com/office/drawing/2014/main" id="{B312EF46-5547-4991-905F-4BA72D36D5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529" b="20024"/>
          <a:stretch/>
        </p:blipFill>
        <p:spPr bwMode="auto">
          <a:xfrm>
            <a:off x="5932684" y="3450367"/>
            <a:ext cx="2100176" cy="139366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lutter bus seat layout design - Stack Overflow">
            <a:extLst>
              <a:ext uri="{FF2B5EF4-FFF2-40B4-BE49-F238E27FC236}">
                <a16:creationId xmlns:a16="http://schemas.microsoft.com/office/drawing/2014/main" id="{23B2A293-6301-4518-BD24-7ECC99F200F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6667" b="12222"/>
          <a:stretch/>
        </p:blipFill>
        <p:spPr bwMode="auto">
          <a:xfrm>
            <a:off x="3233414" y="3581400"/>
            <a:ext cx="1371600" cy="149013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ll The Ways You Can Accept Online Payments In 2022">
            <a:extLst>
              <a:ext uri="{FF2B5EF4-FFF2-40B4-BE49-F238E27FC236}">
                <a16:creationId xmlns:a16="http://schemas.microsoft.com/office/drawing/2014/main" id="{ED334296-8AD9-407E-B688-B21C62E133B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925" y="4974670"/>
            <a:ext cx="2367179" cy="15785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05550E-5DBA-43DD-8A6A-26CB845AB579}"/>
              </a:ext>
            </a:extLst>
          </p:cNvPr>
          <p:cNvSpPr txBox="1"/>
          <p:nvPr/>
        </p:nvSpPr>
        <p:spPr>
          <a:xfrm>
            <a:off x="762000" y="2109079"/>
            <a:ext cx="2367179" cy="646331"/>
          </a:xfrm>
          <a:prstGeom prst="rect">
            <a:avLst/>
          </a:prstGeom>
          <a:noFill/>
        </p:spPr>
        <p:txBody>
          <a:bodyPr wrap="square" rtlCol="0">
            <a:spAutoFit/>
          </a:bodyPr>
          <a:lstStyle/>
          <a:p>
            <a:r>
              <a:rPr lang="en-US" dirty="0"/>
              <a:t>STEP 1: REGISTER LOGIN</a:t>
            </a:r>
          </a:p>
        </p:txBody>
      </p:sp>
      <p:sp>
        <p:nvSpPr>
          <p:cNvPr id="6" name="Arrow: Right 5">
            <a:extLst>
              <a:ext uri="{FF2B5EF4-FFF2-40B4-BE49-F238E27FC236}">
                <a16:creationId xmlns:a16="http://schemas.microsoft.com/office/drawing/2014/main" id="{35693B39-6256-45A1-A697-8CA0870E6756}"/>
              </a:ext>
            </a:extLst>
          </p:cNvPr>
          <p:cNvSpPr/>
          <p:nvPr/>
        </p:nvSpPr>
        <p:spPr>
          <a:xfrm>
            <a:off x="3628700" y="626674"/>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FA89BAB-C4D5-4D08-9BF4-9D9AFA84118D}"/>
              </a:ext>
            </a:extLst>
          </p:cNvPr>
          <p:cNvSpPr txBox="1"/>
          <p:nvPr/>
        </p:nvSpPr>
        <p:spPr>
          <a:xfrm>
            <a:off x="5554483" y="1661612"/>
            <a:ext cx="2945199" cy="646331"/>
          </a:xfrm>
          <a:prstGeom prst="rect">
            <a:avLst/>
          </a:prstGeom>
          <a:noFill/>
        </p:spPr>
        <p:txBody>
          <a:bodyPr wrap="square" rtlCol="0">
            <a:spAutoFit/>
          </a:bodyPr>
          <a:lstStyle/>
          <a:p>
            <a:r>
              <a:rPr lang="en-US" dirty="0"/>
              <a:t>STEP 2: SELECT PLACE TO VISIT</a:t>
            </a:r>
          </a:p>
        </p:txBody>
      </p:sp>
      <p:sp>
        <p:nvSpPr>
          <p:cNvPr id="13" name="Arrow: Right 12">
            <a:extLst>
              <a:ext uri="{FF2B5EF4-FFF2-40B4-BE49-F238E27FC236}">
                <a16:creationId xmlns:a16="http://schemas.microsoft.com/office/drawing/2014/main" id="{55D3999E-3386-4756-B133-04036E451A72}"/>
              </a:ext>
            </a:extLst>
          </p:cNvPr>
          <p:cNvSpPr/>
          <p:nvPr/>
        </p:nvSpPr>
        <p:spPr>
          <a:xfrm rot="5400000">
            <a:off x="6564624" y="2127350"/>
            <a:ext cx="771477"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9874609-A287-41C6-985A-EB78DC411BEB}"/>
              </a:ext>
            </a:extLst>
          </p:cNvPr>
          <p:cNvSpPr txBox="1"/>
          <p:nvPr/>
        </p:nvSpPr>
        <p:spPr>
          <a:xfrm>
            <a:off x="5590385" y="2968512"/>
            <a:ext cx="2945199" cy="369332"/>
          </a:xfrm>
          <a:prstGeom prst="rect">
            <a:avLst/>
          </a:prstGeom>
          <a:noFill/>
        </p:spPr>
        <p:txBody>
          <a:bodyPr wrap="square" rtlCol="0">
            <a:spAutoFit/>
          </a:bodyPr>
          <a:lstStyle/>
          <a:p>
            <a:r>
              <a:rPr lang="en-US" dirty="0"/>
              <a:t>STEP 3: SELECT DATE</a:t>
            </a:r>
          </a:p>
        </p:txBody>
      </p:sp>
      <p:sp>
        <p:nvSpPr>
          <p:cNvPr id="15" name="TextBox 14">
            <a:extLst>
              <a:ext uri="{FF2B5EF4-FFF2-40B4-BE49-F238E27FC236}">
                <a16:creationId xmlns:a16="http://schemas.microsoft.com/office/drawing/2014/main" id="{C814D375-E0BE-4C4C-A912-53EF70299351}"/>
              </a:ext>
            </a:extLst>
          </p:cNvPr>
          <p:cNvSpPr txBox="1"/>
          <p:nvPr/>
        </p:nvSpPr>
        <p:spPr>
          <a:xfrm>
            <a:off x="2552835" y="2941689"/>
            <a:ext cx="2945199" cy="369332"/>
          </a:xfrm>
          <a:prstGeom prst="rect">
            <a:avLst/>
          </a:prstGeom>
          <a:noFill/>
        </p:spPr>
        <p:txBody>
          <a:bodyPr wrap="square" rtlCol="0">
            <a:spAutoFit/>
          </a:bodyPr>
          <a:lstStyle/>
          <a:p>
            <a:r>
              <a:rPr lang="en-US" dirty="0"/>
              <a:t>STEP 4: BOOK YOUR SEAT</a:t>
            </a:r>
          </a:p>
        </p:txBody>
      </p:sp>
      <p:sp>
        <p:nvSpPr>
          <p:cNvPr id="16" name="Arrow: Right 15">
            <a:extLst>
              <a:ext uri="{FF2B5EF4-FFF2-40B4-BE49-F238E27FC236}">
                <a16:creationId xmlns:a16="http://schemas.microsoft.com/office/drawing/2014/main" id="{6C01FE31-E971-406E-9E30-BE70CE69E74C}"/>
              </a:ext>
            </a:extLst>
          </p:cNvPr>
          <p:cNvSpPr/>
          <p:nvPr/>
        </p:nvSpPr>
        <p:spPr>
          <a:xfrm rot="10800000">
            <a:off x="4724400" y="4023923"/>
            <a:ext cx="852895"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CD33254-1423-4820-A02E-CAFBFE3E9496}"/>
              </a:ext>
            </a:extLst>
          </p:cNvPr>
          <p:cNvSpPr txBox="1"/>
          <p:nvPr/>
        </p:nvSpPr>
        <p:spPr>
          <a:xfrm>
            <a:off x="170924" y="4122325"/>
            <a:ext cx="1600200" cy="646331"/>
          </a:xfrm>
          <a:prstGeom prst="rect">
            <a:avLst/>
          </a:prstGeom>
          <a:noFill/>
        </p:spPr>
        <p:txBody>
          <a:bodyPr wrap="square" rtlCol="0">
            <a:spAutoFit/>
          </a:bodyPr>
          <a:lstStyle/>
          <a:p>
            <a:r>
              <a:rPr lang="en-US" dirty="0"/>
              <a:t>STEP 5: PAY ONLINE</a:t>
            </a:r>
          </a:p>
        </p:txBody>
      </p:sp>
      <p:sp>
        <p:nvSpPr>
          <p:cNvPr id="18" name="Arrow: Right 17">
            <a:extLst>
              <a:ext uri="{FF2B5EF4-FFF2-40B4-BE49-F238E27FC236}">
                <a16:creationId xmlns:a16="http://schemas.microsoft.com/office/drawing/2014/main" id="{3024026D-1A02-448E-9951-90FF3FC019F5}"/>
              </a:ext>
            </a:extLst>
          </p:cNvPr>
          <p:cNvSpPr/>
          <p:nvPr/>
        </p:nvSpPr>
        <p:spPr>
          <a:xfrm rot="10800000">
            <a:off x="2060116" y="4102591"/>
            <a:ext cx="852895"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A99F772-A45B-49A3-9DBF-59ED2386A93B}"/>
              </a:ext>
            </a:extLst>
          </p:cNvPr>
          <p:cNvSpPr txBox="1"/>
          <p:nvPr/>
        </p:nvSpPr>
        <p:spPr>
          <a:xfrm>
            <a:off x="2922155" y="5549343"/>
            <a:ext cx="2367179" cy="646331"/>
          </a:xfrm>
          <a:prstGeom prst="rect">
            <a:avLst/>
          </a:prstGeom>
          <a:noFill/>
          <a:ln w="28575">
            <a:solidFill>
              <a:schemeClr val="accent2"/>
            </a:solidFill>
          </a:ln>
        </p:spPr>
        <p:txBody>
          <a:bodyPr wrap="square" rtlCol="0">
            <a:spAutoFit/>
          </a:bodyPr>
          <a:lstStyle/>
          <a:p>
            <a:r>
              <a:rPr lang="en-US" dirty="0">
                <a:solidFill>
                  <a:schemeClr val="accent2"/>
                </a:solidFill>
                <a:latin typeface="Lucida Calligraphy" panose="03010101010101010101" pitchFamily="66" charset="0"/>
              </a:rPr>
              <a:t>TRAVEL AND ENJOY</a:t>
            </a:r>
          </a:p>
        </p:txBody>
      </p:sp>
      <p:pic>
        <p:nvPicPr>
          <p:cNvPr id="4106" name="Picture 10" descr="TourBar - Go on a trip – enjoy life!">
            <a:extLst>
              <a:ext uri="{FF2B5EF4-FFF2-40B4-BE49-F238E27FC236}">
                <a16:creationId xmlns:a16="http://schemas.microsoft.com/office/drawing/2014/main" id="{70E1635F-42F9-498E-A927-96822436BC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0385" y="4926208"/>
            <a:ext cx="2639215" cy="175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7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82D09-46C8-461A-BC6B-3EDE566FB20F}"/>
              </a:ext>
            </a:extLst>
          </p:cNvPr>
          <p:cNvSpPr>
            <a:spLocks noGrp="1"/>
          </p:cNvSpPr>
          <p:nvPr>
            <p:ph idx="1"/>
          </p:nvPr>
        </p:nvSpPr>
        <p:spPr>
          <a:xfrm>
            <a:off x="152400" y="1143000"/>
            <a:ext cx="8534400" cy="5181600"/>
          </a:xfrm>
        </p:spPr>
        <p:txBody>
          <a:bodyPr>
            <a:normAutofit fontScale="92500" lnSpcReduction="20000"/>
          </a:bodyPr>
          <a:lstStyle/>
          <a:p>
            <a:r>
              <a:rPr lang="en-US" dirty="0"/>
              <a:t>By Using Netcom Bus Booking System you can save your valuable time</a:t>
            </a:r>
          </a:p>
          <a:p>
            <a:endParaRPr lang="en-US" dirty="0"/>
          </a:p>
          <a:p>
            <a:r>
              <a:rPr lang="en-US" dirty="0"/>
              <a:t>Within the comfort of your home you can book your bus ticket. </a:t>
            </a:r>
          </a:p>
          <a:p>
            <a:endParaRPr lang="en-US" dirty="0"/>
          </a:p>
          <a:p>
            <a:r>
              <a:rPr lang="en-US" dirty="0"/>
              <a:t>3000 Travel Operators our available with us</a:t>
            </a:r>
          </a:p>
          <a:p>
            <a:endParaRPr lang="en-US" dirty="0"/>
          </a:p>
          <a:p>
            <a:r>
              <a:rPr lang="en-US" dirty="0"/>
              <a:t>24*7 Customer Service Provided (with Safety)</a:t>
            </a:r>
          </a:p>
          <a:p>
            <a:endParaRPr lang="en-US" dirty="0"/>
          </a:p>
          <a:p>
            <a:r>
              <a:rPr lang="en-US" dirty="0"/>
              <a:t>You can book ticket by using Netcom Bus Booking System throughout India </a:t>
            </a:r>
          </a:p>
          <a:p>
            <a:endParaRPr lang="en-US" dirty="0"/>
          </a:p>
          <a:p>
            <a:r>
              <a:rPr lang="en-US" dirty="0"/>
              <a:t> Online Bus Booking is made easy by using</a:t>
            </a:r>
          </a:p>
          <a:p>
            <a:endParaRPr lang="en-US" dirty="0"/>
          </a:p>
          <a:p>
            <a:r>
              <a:rPr lang="en-US" dirty="0"/>
              <a:t>Netcom Bus Booking System NBBS.com</a:t>
            </a:r>
          </a:p>
        </p:txBody>
      </p:sp>
    </p:spTree>
    <p:extLst>
      <p:ext uri="{BB962C8B-B14F-4D97-AF65-F5344CB8AC3E}">
        <p14:creationId xmlns:p14="http://schemas.microsoft.com/office/powerpoint/2010/main" val="212209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C523A-2FC8-4E28-96CB-4906B9DA0A8D}"/>
              </a:ext>
            </a:extLst>
          </p:cNvPr>
          <p:cNvSpPr>
            <a:spLocks noGrp="1"/>
          </p:cNvSpPr>
          <p:nvPr>
            <p:ph idx="1"/>
          </p:nvPr>
        </p:nvSpPr>
        <p:spPr>
          <a:xfrm>
            <a:off x="914400" y="1143000"/>
            <a:ext cx="7772400" cy="4572000"/>
          </a:xfrm>
        </p:spPr>
        <p:txBody>
          <a:bodyPr>
            <a:normAutofit/>
          </a:bodyPr>
          <a:lstStyle/>
          <a:p>
            <a:r>
              <a:rPr lang="en-US" dirty="0"/>
              <a:t>For More Information</a:t>
            </a:r>
          </a:p>
          <a:p>
            <a:endParaRPr lang="en-US" dirty="0"/>
          </a:p>
          <a:p>
            <a:r>
              <a:rPr lang="en-US" dirty="0"/>
              <a:t>You can visit our website at</a:t>
            </a:r>
          </a:p>
          <a:p>
            <a:endParaRPr lang="en-US" dirty="0"/>
          </a:p>
          <a:p>
            <a:r>
              <a:rPr lang="en-US" dirty="0"/>
              <a:t>www.nbbs.com </a:t>
            </a:r>
          </a:p>
          <a:p>
            <a:endParaRPr lang="en-US" dirty="0"/>
          </a:p>
          <a:p>
            <a:r>
              <a:rPr lang="en-US" dirty="0"/>
              <a:t>You can contact us at: 8888888888</a:t>
            </a:r>
          </a:p>
          <a:p>
            <a:endParaRPr lang="en-US" dirty="0"/>
          </a:p>
          <a:p>
            <a:r>
              <a:rPr lang="en-US" dirty="0"/>
              <a:t>Visit our Facebook Page: facebook.com/</a:t>
            </a:r>
            <a:r>
              <a:rPr lang="en-US" dirty="0" err="1"/>
              <a:t>netcombusbookingsystem</a:t>
            </a:r>
            <a:r>
              <a:rPr lang="en-US" dirty="0"/>
              <a:t> </a:t>
            </a:r>
          </a:p>
        </p:txBody>
      </p:sp>
    </p:spTree>
    <p:extLst>
      <p:ext uri="{BB962C8B-B14F-4D97-AF65-F5344CB8AC3E}">
        <p14:creationId xmlns:p14="http://schemas.microsoft.com/office/powerpoint/2010/main" val="353965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6D48-0D31-487C-B9CB-A2FDC71B59F3}"/>
              </a:ext>
            </a:extLst>
          </p:cNvPr>
          <p:cNvSpPr>
            <a:spLocks noGrp="1"/>
          </p:cNvSpPr>
          <p:nvPr>
            <p:ph type="title"/>
          </p:nvPr>
        </p:nvSpPr>
        <p:spPr>
          <a:xfrm>
            <a:off x="381000" y="764373"/>
            <a:ext cx="8382000" cy="1293028"/>
          </a:xfrm>
        </p:spPr>
        <p:txBody>
          <a:bodyPr/>
          <a:lstStyle/>
          <a:p>
            <a:r>
              <a:rPr lang="en-US" dirty="0"/>
              <a:t>GREAT Founders of our </a:t>
            </a:r>
            <a:r>
              <a:rPr lang="en-US" dirty="0" err="1"/>
              <a:t>nbbs</a:t>
            </a:r>
            <a:endParaRPr lang="en-US" dirty="0"/>
          </a:p>
        </p:txBody>
      </p:sp>
      <p:graphicFrame>
        <p:nvGraphicFramePr>
          <p:cNvPr id="6" name="Table 5">
            <a:extLst>
              <a:ext uri="{FF2B5EF4-FFF2-40B4-BE49-F238E27FC236}">
                <a16:creationId xmlns:a16="http://schemas.microsoft.com/office/drawing/2014/main" id="{F2D9C93C-6C37-4DA2-BB61-E08BF0445F95}"/>
              </a:ext>
            </a:extLst>
          </p:cNvPr>
          <p:cNvGraphicFramePr>
            <a:graphicFrameLocks noGrp="1"/>
          </p:cNvGraphicFramePr>
          <p:nvPr>
            <p:extLst>
              <p:ext uri="{D42A27DB-BD31-4B8C-83A1-F6EECF244321}">
                <p14:modId xmlns:p14="http://schemas.microsoft.com/office/powerpoint/2010/main" val="539609559"/>
              </p:ext>
            </p:extLst>
          </p:nvPr>
        </p:nvGraphicFramePr>
        <p:xfrm>
          <a:off x="381000" y="2209801"/>
          <a:ext cx="8382000" cy="4267200"/>
        </p:xfrm>
        <a:graphic>
          <a:graphicData uri="http://schemas.openxmlformats.org/drawingml/2006/table">
            <a:tbl>
              <a:tblPr firstRow="1" firstCol="1" lastRow="1" lastCol="1" bandRow="1" bandCol="1"/>
              <a:tblGrid>
                <a:gridCol w="6012593">
                  <a:extLst>
                    <a:ext uri="{9D8B030D-6E8A-4147-A177-3AD203B41FA5}">
                      <a16:colId xmlns:a16="http://schemas.microsoft.com/office/drawing/2014/main" val="3921440679"/>
                    </a:ext>
                  </a:extLst>
                </a:gridCol>
                <a:gridCol w="2369407">
                  <a:extLst>
                    <a:ext uri="{9D8B030D-6E8A-4147-A177-3AD203B41FA5}">
                      <a16:colId xmlns:a16="http://schemas.microsoft.com/office/drawing/2014/main" val="4107795468"/>
                    </a:ext>
                  </a:extLst>
                </a:gridCol>
              </a:tblGrid>
              <a:tr h="609600">
                <a:tc>
                  <a:txBody>
                    <a:bodyPr/>
                    <a:lstStyle/>
                    <a:p>
                      <a:pPr marL="1828800" marR="0" lvl="4"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Name</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marR="0" lvl="1" algn="l">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PRN</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66695"/>
                  </a:ext>
                </a:extLst>
              </a:tr>
              <a:tr h="609600">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DHOKRAT SHREEKANT (Team Leader)</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210930920013</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0147871"/>
                  </a:ext>
                </a:extLst>
              </a:tr>
              <a:tr h="609600">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CHINTHAKUNTA SOWMITRA</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210930920008</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515332"/>
                  </a:ext>
                </a:extLst>
              </a:tr>
              <a:tr h="609600">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CHOURE PRAJAKTA</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210930920010</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88092"/>
                  </a:ext>
                </a:extLst>
              </a:tr>
              <a:tr h="609600">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LANDGE AKSHAY</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210930920022</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690696"/>
                  </a:ext>
                </a:extLst>
              </a:tr>
              <a:tr h="609600">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MAYURI KOTHAWADE</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210930920027</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9120507"/>
                  </a:ext>
                </a:extLst>
              </a:tr>
              <a:tr h="609600">
                <a:tc>
                  <a:txBody>
                    <a:bodyPr/>
                    <a:lstStyle/>
                    <a:p>
                      <a:pPr marL="457200" marR="0" lvl="1" algn="l">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SHRIDHAR PATIL</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210930920047</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366081"/>
                  </a:ext>
                </a:extLst>
              </a:tr>
            </a:tbl>
          </a:graphicData>
        </a:graphic>
      </p:graphicFrame>
    </p:spTree>
    <p:extLst>
      <p:ext uri="{BB962C8B-B14F-4D97-AF65-F5344CB8AC3E}">
        <p14:creationId xmlns:p14="http://schemas.microsoft.com/office/powerpoint/2010/main" val="133738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F804-D81D-46AC-9A5E-91C3C7BEBB65}"/>
              </a:ext>
            </a:extLst>
          </p:cNvPr>
          <p:cNvSpPr>
            <a:spLocks noGrp="1"/>
          </p:cNvSpPr>
          <p:nvPr>
            <p:ph type="title"/>
          </p:nvPr>
        </p:nvSpPr>
        <p:spPr>
          <a:xfrm>
            <a:off x="152400" y="685800"/>
            <a:ext cx="8763000" cy="1293028"/>
          </a:xfrm>
        </p:spPr>
        <p:txBody>
          <a:bodyPr/>
          <a:lstStyle/>
          <a:p>
            <a:pPr algn="ctr"/>
            <a:r>
              <a:rPr lang="en-US" u="sng" dirty="0" err="1">
                <a:solidFill>
                  <a:schemeClr val="accent3"/>
                </a:solidFill>
              </a:rPr>
              <a:t>WorkING</a:t>
            </a:r>
            <a:r>
              <a:rPr lang="en-US" u="sng" dirty="0">
                <a:solidFill>
                  <a:schemeClr val="accent3"/>
                </a:solidFill>
              </a:rPr>
              <a:t> roles AND RESPONSIBILITIES</a:t>
            </a:r>
          </a:p>
        </p:txBody>
      </p:sp>
      <p:graphicFrame>
        <p:nvGraphicFramePr>
          <p:cNvPr id="5" name="Content Placeholder 4">
            <a:extLst>
              <a:ext uri="{FF2B5EF4-FFF2-40B4-BE49-F238E27FC236}">
                <a16:creationId xmlns:a16="http://schemas.microsoft.com/office/drawing/2014/main" id="{F08029FE-7368-4D7F-AE43-2173CE76C622}"/>
              </a:ext>
            </a:extLst>
          </p:cNvPr>
          <p:cNvGraphicFramePr>
            <a:graphicFrameLocks noGrp="1"/>
          </p:cNvGraphicFramePr>
          <p:nvPr>
            <p:ph idx="1"/>
            <p:extLst>
              <p:ext uri="{D42A27DB-BD31-4B8C-83A1-F6EECF244321}">
                <p14:modId xmlns:p14="http://schemas.microsoft.com/office/powerpoint/2010/main" val="3904762030"/>
              </p:ext>
            </p:extLst>
          </p:nvPr>
        </p:nvGraphicFramePr>
        <p:xfrm>
          <a:off x="381000" y="2097259"/>
          <a:ext cx="8382000" cy="4074941"/>
        </p:xfrm>
        <a:graphic>
          <a:graphicData uri="http://schemas.openxmlformats.org/drawingml/2006/table">
            <a:tbl>
              <a:tblPr firstRow="1" firstCol="1" lastRow="1" lastCol="1" bandRow="1" bandCol="1"/>
              <a:tblGrid>
                <a:gridCol w="6012593">
                  <a:extLst>
                    <a:ext uri="{9D8B030D-6E8A-4147-A177-3AD203B41FA5}">
                      <a16:colId xmlns:a16="http://schemas.microsoft.com/office/drawing/2014/main" val="3130223865"/>
                    </a:ext>
                  </a:extLst>
                </a:gridCol>
                <a:gridCol w="2369407">
                  <a:extLst>
                    <a:ext uri="{9D8B030D-6E8A-4147-A177-3AD203B41FA5}">
                      <a16:colId xmlns:a16="http://schemas.microsoft.com/office/drawing/2014/main" val="2746493266"/>
                    </a:ext>
                  </a:extLst>
                </a:gridCol>
              </a:tblGrid>
              <a:tr h="324995">
                <a:tc>
                  <a:txBody>
                    <a:bodyPr/>
                    <a:lstStyle/>
                    <a:p>
                      <a:pPr marL="0" marR="0" algn="ctr">
                        <a:spcBef>
                          <a:spcPts val="0"/>
                        </a:spcBef>
                        <a:spcAft>
                          <a:spcPts val="0"/>
                        </a:spcAft>
                      </a:pPr>
                      <a:r>
                        <a:rPr lang="en-US" sz="2000">
                          <a:effectLst/>
                          <a:latin typeface="Calibri" panose="020F0502020204030204" pitchFamily="34" charset="0"/>
                          <a:ea typeface="Arial" panose="020B0604020202020204" pitchFamily="34" charset="0"/>
                          <a:cs typeface="Times New Roman" panose="02020603050405020304" pitchFamily="18" charset="0"/>
                        </a:rPr>
                        <a:t>Name</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Working Roles</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102746"/>
                  </a:ext>
                </a:extLst>
              </a:tr>
              <a:tr h="624991">
                <a:tc>
                  <a:txBody>
                    <a:bodyPr/>
                    <a:lstStyle/>
                    <a:p>
                      <a:pPr marL="0" marR="0" algn="ctr">
                        <a:spcBef>
                          <a:spcPts val="0"/>
                        </a:spcBef>
                        <a:spcAft>
                          <a:spcPts val="0"/>
                        </a:spcAft>
                      </a:pPr>
                      <a:r>
                        <a:rPr lang="en-US" sz="2000" dirty="0">
                          <a:effectLst/>
                          <a:latin typeface="Calibri" panose="020F0502020204030204" pitchFamily="34" charset="0"/>
                          <a:ea typeface="Arial" panose="020B0604020202020204" pitchFamily="34" charset="0"/>
                          <a:cs typeface="Times New Roman" panose="02020603050405020304" pitchFamily="18" charset="0"/>
                        </a:rPr>
                        <a:t>DHOKRAT SHREEKANT (Team Leader)</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BackEnd</a:t>
                      </a:r>
                      <a:endParaRPr lang="en-US" sz="2000"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2981522"/>
                  </a:ext>
                </a:extLst>
              </a:tr>
              <a:tr h="624991">
                <a:tc>
                  <a:txBody>
                    <a:bodyPr/>
                    <a:lstStyle/>
                    <a:p>
                      <a:pPr marL="0" marR="0" algn="ctr">
                        <a:spcBef>
                          <a:spcPts val="0"/>
                        </a:spcBef>
                        <a:spcAft>
                          <a:spcPts val="0"/>
                        </a:spcAft>
                      </a:pPr>
                      <a:r>
                        <a:rPr lang="en-US" sz="2000">
                          <a:effectLst/>
                          <a:latin typeface="Calibri" panose="020F0502020204030204" pitchFamily="34" charset="0"/>
                          <a:ea typeface="Arial" panose="020B0604020202020204" pitchFamily="34" charset="0"/>
                          <a:cs typeface="Times New Roman" panose="02020603050405020304" pitchFamily="18" charset="0"/>
                        </a:rPr>
                        <a:t>CHINTHAKUNTA SOWMITRA</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BackEnd</a:t>
                      </a:r>
                      <a:endParaRPr lang="en-US" sz="2000"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333015"/>
                  </a:ext>
                </a:extLst>
              </a:tr>
              <a:tr h="624991">
                <a:tc>
                  <a:txBody>
                    <a:bodyPr/>
                    <a:lstStyle/>
                    <a:p>
                      <a:pPr marL="0" marR="0" algn="ctr">
                        <a:spcBef>
                          <a:spcPts val="0"/>
                        </a:spcBef>
                        <a:spcAft>
                          <a:spcPts val="0"/>
                        </a:spcAft>
                      </a:pPr>
                      <a:r>
                        <a:rPr lang="en-US" sz="2000">
                          <a:effectLst/>
                          <a:latin typeface="Calibri" panose="020F0502020204030204" pitchFamily="34" charset="0"/>
                          <a:ea typeface="Arial" panose="020B0604020202020204" pitchFamily="34" charset="0"/>
                          <a:cs typeface="Times New Roman" panose="02020603050405020304" pitchFamily="18" charset="0"/>
                        </a:rPr>
                        <a:t>CHOURE PRAJAKTA</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FrontEnd</a:t>
                      </a:r>
                      <a:endParaRPr lang="en-US" sz="2000" dirty="0">
                        <a:solidFill>
                          <a:schemeClr val="accent6">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8812570"/>
                  </a:ext>
                </a:extLst>
              </a:tr>
              <a:tr h="624991">
                <a:tc>
                  <a:txBody>
                    <a:bodyPr/>
                    <a:lstStyle/>
                    <a:p>
                      <a:pPr marL="0" marR="0" algn="ctr">
                        <a:spcBef>
                          <a:spcPts val="0"/>
                        </a:spcBef>
                        <a:spcAft>
                          <a:spcPts val="0"/>
                        </a:spcAft>
                      </a:pPr>
                      <a:r>
                        <a:rPr lang="en-US" sz="2000">
                          <a:effectLst/>
                          <a:latin typeface="Calibri" panose="020F0502020204030204" pitchFamily="34" charset="0"/>
                          <a:ea typeface="Arial" panose="020B0604020202020204" pitchFamily="34" charset="0"/>
                          <a:cs typeface="Times New Roman" panose="02020603050405020304" pitchFamily="18" charset="0"/>
                        </a:rPr>
                        <a:t>LANDGE AKSHAY</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BackEnd</a:t>
                      </a:r>
                      <a:endParaRPr lang="en-US" sz="2000"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3957949"/>
                  </a:ext>
                </a:extLst>
              </a:tr>
              <a:tr h="624991">
                <a:tc>
                  <a:txBody>
                    <a:bodyPr/>
                    <a:lstStyle/>
                    <a:p>
                      <a:pPr marL="0" marR="0" algn="ctr">
                        <a:spcBef>
                          <a:spcPts val="0"/>
                        </a:spcBef>
                        <a:spcAft>
                          <a:spcPts val="0"/>
                        </a:spcAft>
                      </a:pPr>
                      <a:r>
                        <a:rPr lang="en-US" sz="2000">
                          <a:effectLst/>
                          <a:latin typeface="Calibri" panose="020F0502020204030204" pitchFamily="34" charset="0"/>
                          <a:ea typeface="Arial" panose="020B0604020202020204" pitchFamily="34" charset="0"/>
                          <a:cs typeface="Times New Roman" panose="02020603050405020304" pitchFamily="18" charset="0"/>
                        </a:rPr>
                        <a:t>MAYURI KOTHAWADE</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FrontEnd</a:t>
                      </a:r>
                      <a:endParaRPr lang="en-US" sz="2000" dirty="0">
                        <a:solidFill>
                          <a:schemeClr val="accent6">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9118654"/>
                  </a:ext>
                </a:extLst>
              </a:tr>
              <a:tr h="624991">
                <a:tc>
                  <a:txBody>
                    <a:bodyPr/>
                    <a:lstStyle/>
                    <a:p>
                      <a:pPr marL="0" marR="0" algn="ctr">
                        <a:spcBef>
                          <a:spcPts val="0"/>
                        </a:spcBef>
                        <a:spcAft>
                          <a:spcPts val="0"/>
                        </a:spcAft>
                      </a:pPr>
                      <a:r>
                        <a:rPr lang="en-US" sz="2000">
                          <a:effectLst/>
                          <a:latin typeface="Calibri" panose="020F0502020204030204" pitchFamily="34" charset="0"/>
                          <a:ea typeface="Arial" panose="020B0604020202020204" pitchFamily="34" charset="0"/>
                          <a:cs typeface="Times New Roman" panose="02020603050405020304" pitchFamily="18" charset="0"/>
                        </a:rPr>
                        <a:t>SHRIDHAR PATIL</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FrontEnd</a:t>
                      </a:r>
                      <a:endParaRPr lang="en-US" sz="2000" dirty="0">
                        <a:solidFill>
                          <a:schemeClr val="accent6">
                            <a:lumMod val="75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4671279"/>
                  </a:ext>
                </a:extLst>
              </a:tr>
            </a:tbl>
          </a:graphicData>
        </a:graphic>
      </p:graphicFrame>
    </p:spTree>
    <p:extLst>
      <p:ext uri="{BB962C8B-B14F-4D97-AF65-F5344CB8AC3E}">
        <p14:creationId xmlns:p14="http://schemas.microsoft.com/office/powerpoint/2010/main" val="216623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29ED-C040-4B82-B05A-BABEC3FE2C53}"/>
              </a:ext>
            </a:extLst>
          </p:cNvPr>
          <p:cNvSpPr>
            <a:spLocks noGrp="1"/>
          </p:cNvSpPr>
          <p:nvPr>
            <p:ph type="title"/>
          </p:nvPr>
        </p:nvSpPr>
        <p:spPr>
          <a:xfrm>
            <a:off x="304800" y="764373"/>
            <a:ext cx="8244840" cy="1293028"/>
          </a:xfrm>
        </p:spPr>
        <p:txBody>
          <a:bodyPr/>
          <a:lstStyle/>
          <a:p>
            <a:pPr algn="ctr"/>
            <a:r>
              <a:rPr lang="en-US" dirty="0"/>
              <a:t>Project Tech Stack and its usage</a:t>
            </a:r>
          </a:p>
        </p:txBody>
      </p:sp>
      <p:sp>
        <p:nvSpPr>
          <p:cNvPr id="3" name="Content Placeholder 2">
            <a:extLst>
              <a:ext uri="{FF2B5EF4-FFF2-40B4-BE49-F238E27FC236}">
                <a16:creationId xmlns:a16="http://schemas.microsoft.com/office/drawing/2014/main" id="{2F9E303E-372D-4604-8A38-26588AA04B11}"/>
              </a:ext>
            </a:extLst>
          </p:cNvPr>
          <p:cNvSpPr>
            <a:spLocks noGrp="1"/>
          </p:cNvSpPr>
          <p:nvPr>
            <p:ph idx="1"/>
          </p:nvPr>
        </p:nvSpPr>
        <p:spPr/>
        <p:txBody>
          <a:bodyPr/>
          <a:lstStyle/>
          <a:p>
            <a:r>
              <a:rPr lang="en-US" dirty="0"/>
              <a:t>We used </a:t>
            </a:r>
            <a:r>
              <a:rPr lang="nl-NL" dirty="0"/>
              <a:t>MySQL,JAVA EE, React JS for DATABASE AND FRONTEND DEVELOPMENT</a:t>
            </a:r>
          </a:p>
          <a:p>
            <a:endParaRPr lang="nl-NL" dirty="0"/>
          </a:p>
          <a:p>
            <a:endParaRPr lang="nl-NL" dirty="0"/>
          </a:p>
        </p:txBody>
      </p:sp>
      <p:sp>
        <p:nvSpPr>
          <p:cNvPr id="4" name="TextBox 3">
            <a:extLst>
              <a:ext uri="{FF2B5EF4-FFF2-40B4-BE49-F238E27FC236}">
                <a16:creationId xmlns:a16="http://schemas.microsoft.com/office/drawing/2014/main" id="{25598FA3-B2F0-4796-837C-CA6510FF43C4}"/>
              </a:ext>
            </a:extLst>
          </p:cNvPr>
          <p:cNvSpPr txBox="1"/>
          <p:nvPr/>
        </p:nvSpPr>
        <p:spPr>
          <a:xfrm>
            <a:off x="2227606" y="4229100"/>
            <a:ext cx="4688789" cy="1015663"/>
          </a:xfrm>
          <a:prstGeom prst="rect">
            <a:avLst/>
          </a:prstGeom>
          <a:noFill/>
          <a:ln w="28575">
            <a:solidFill>
              <a:schemeClr val="accent2"/>
            </a:solidFill>
          </a:ln>
        </p:spPr>
        <p:txBody>
          <a:bodyPr wrap="square" rtlCol="0">
            <a:spAutoFit/>
          </a:bodyPr>
          <a:lstStyle/>
          <a:p>
            <a:pPr algn="ctr"/>
            <a:r>
              <a:rPr lang="en-US" sz="6000" dirty="0">
                <a:solidFill>
                  <a:schemeClr val="accent2"/>
                </a:solidFill>
                <a:latin typeface="Lucida Calligraphy" panose="03010101010101010101" pitchFamily="66" charset="0"/>
              </a:rPr>
              <a:t>Thank you</a:t>
            </a:r>
          </a:p>
        </p:txBody>
      </p:sp>
    </p:spTree>
    <p:extLst>
      <p:ext uri="{BB962C8B-B14F-4D97-AF65-F5344CB8AC3E}">
        <p14:creationId xmlns:p14="http://schemas.microsoft.com/office/powerpoint/2010/main" val="378332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1" y="764373"/>
            <a:ext cx="7635239" cy="1293028"/>
          </a:xfrm>
        </p:spPr>
        <p:txBody>
          <a:bodyPr/>
          <a:lstStyle/>
          <a:p>
            <a:pPr algn="ctr"/>
            <a:r>
              <a:rPr lang="en-US" dirty="0"/>
              <a:t>Online Bus Booking SYSTEM</a:t>
            </a:r>
          </a:p>
        </p:txBody>
      </p:sp>
      <p:sp>
        <p:nvSpPr>
          <p:cNvPr id="3" name="Content Placeholder 2"/>
          <p:cNvSpPr>
            <a:spLocks noGrp="1"/>
          </p:cNvSpPr>
          <p:nvPr>
            <p:ph idx="1"/>
          </p:nvPr>
        </p:nvSpPr>
        <p:spPr>
          <a:xfrm>
            <a:off x="594360" y="2194560"/>
            <a:ext cx="7955280" cy="3063240"/>
          </a:xfrm>
        </p:spPr>
        <p:txBody>
          <a:bodyPr>
            <a:normAutofit/>
          </a:bodyPr>
          <a:lstStyle/>
          <a:p>
            <a:pPr algn="just"/>
            <a:r>
              <a:rPr lang="en-US" dirty="0"/>
              <a:t>Online </a:t>
            </a:r>
            <a:r>
              <a:rPr lang="en-US" dirty="0">
                <a:hlinkClick r:id="rId3"/>
              </a:rPr>
              <a:t>Bus Booking System</a:t>
            </a:r>
            <a:r>
              <a:rPr lang="en-US" dirty="0"/>
              <a:t> has become very easy these days.</a:t>
            </a:r>
          </a:p>
          <a:p>
            <a:pPr algn="just"/>
            <a:r>
              <a:rPr lang="en-US" dirty="0"/>
              <a:t>Previously to book a bus ticket we have to stand in a long queue and book the ticket. Now that days have gone.</a:t>
            </a:r>
          </a:p>
        </p:txBody>
      </p:sp>
      <p:pic>
        <p:nvPicPr>
          <p:cNvPr id="5" name="Picture 4">
            <a:extLst>
              <a:ext uri="{FF2B5EF4-FFF2-40B4-BE49-F238E27FC236}">
                <a16:creationId xmlns:a16="http://schemas.microsoft.com/office/drawing/2014/main" id="{6BFD79F9-6E19-4DC5-BDF5-234766B32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3650" y="3726180"/>
            <a:ext cx="4076700" cy="3057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89233" y="457200"/>
            <a:ext cx="3194133" cy="2186056"/>
          </a:xfrm>
        </p:spPr>
      </p:pic>
      <p:sp>
        <p:nvSpPr>
          <p:cNvPr id="2" name="Title 1"/>
          <p:cNvSpPr>
            <a:spLocks noGrp="1"/>
          </p:cNvSpPr>
          <p:nvPr>
            <p:ph type="title"/>
          </p:nvPr>
        </p:nvSpPr>
        <p:spPr>
          <a:xfrm>
            <a:off x="228600" y="2819400"/>
            <a:ext cx="8686800" cy="3276600"/>
          </a:xfrm>
        </p:spPr>
        <p:txBody>
          <a:bodyPr/>
          <a:lstStyle/>
          <a:p>
            <a:pPr algn="just">
              <a:buFont typeface="Arial" pitchFamily="34" charset="0"/>
              <a:buChar char="•"/>
            </a:pPr>
            <a:r>
              <a:rPr lang="en-US" sz="2800" dirty="0">
                <a:hlinkClick r:id="rId4"/>
              </a:rPr>
              <a:t>online bus </a:t>
            </a:r>
            <a:r>
              <a:rPr lang="en-US" sz="2800" dirty="0" err="1">
                <a:hlinkClick r:id="rId4"/>
              </a:rPr>
              <a:t>BOOKINg</a:t>
            </a:r>
            <a:r>
              <a:rPr lang="en-US" sz="2800" dirty="0">
                <a:hlinkClick r:id="rId4"/>
              </a:rPr>
              <a:t> system</a:t>
            </a:r>
            <a:r>
              <a:rPr lang="en-US" sz="2800" dirty="0"/>
              <a:t> was not easy in </a:t>
            </a:r>
            <a:r>
              <a:rPr lang="en-US" sz="2800" dirty="0" err="1"/>
              <a:t>india</a:t>
            </a:r>
            <a:r>
              <a:rPr lang="en-US" sz="2800" dirty="0"/>
              <a:t>. But now because of internet AND USER FRIENDLY Websites, it has become easy to book the ticket online and pay ONLINE.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E2E31F-4111-4BEC-B0E6-93771C4C041C}"/>
              </a:ext>
            </a:extLst>
          </p:cNvPr>
          <p:cNvSpPr>
            <a:spLocks noGrp="1"/>
          </p:cNvSpPr>
          <p:nvPr>
            <p:ph idx="1"/>
          </p:nvPr>
        </p:nvSpPr>
        <p:spPr>
          <a:xfrm>
            <a:off x="152400" y="381000"/>
            <a:ext cx="8915400" cy="6096000"/>
          </a:xfrm>
        </p:spPr>
        <p:txBody>
          <a:bodyPr>
            <a:normAutofit fontScale="92500" lnSpcReduction="20000"/>
          </a:bodyPr>
          <a:lstStyle/>
          <a:p>
            <a:pPr marL="0" indent="0">
              <a:buNone/>
            </a:pPr>
            <a:endParaRPr lang="en-US" sz="2800" dirty="0"/>
          </a:p>
          <a:p>
            <a:pPr>
              <a:buFont typeface="Arial" pitchFamily="34" charset="0"/>
              <a:buChar char="•"/>
            </a:pPr>
            <a:r>
              <a:rPr lang="en-US" sz="2800" dirty="0"/>
              <a:t> There are numerous travel agencies which provides bus  booking such as </a:t>
            </a:r>
          </a:p>
          <a:p>
            <a:pPr>
              <a:buFont typeface="Arial" pitchFamily="34" charset="0"/>
              <a:buChar char="•"/>
            </a:pPr>
            <a:r>
              <a:rPr lang="en-US" sz="2800" dirty="0"/>
              <a:t>SRS Travels, KESARI Travels, VEENA Travels, LEENA Travels </a:t>
            </a:r>
            <a:r>
              <a:rPr lang="en-US" sz="2800" dirty="0" err="1"/>
              <a:t>etc</a:t>
            </a:r>
            <a:r>
              <a:rPr lang="en-US" sz="2800" dirty="0"/>
              <a:t>,</a:t>
            </a:r>
          </a:p>
          <a:p>
            <a:pPr>
              <a:buFont typeface="Arial" pitchFamily="34" charset="0"/>
              <a:buChar char="•"/>
            </a:pPr>
            <a:endParaRPr lang="en-US" sz="2800" dirty="0"/>
          </a:p>
          <a:p>
            <a:pPr>
              <a:buFont typeface="Arial" pitchFamily="34" charset="0"/>
              <a:buChar char="•"/>
            </a:pPr>
            <a:r>
              <a:rPr lang="en-US" sz="2800" dirty="0"/>
              <a:t>WHY THE NEED?</a:t>
            </a:r>
            <a:br>
              <a:rPr lang="en-US" sz="2800" dirty="0"/>
            </a:br>
            <a:br>
              <a:rPr lang="en-US" sz="2800" dirty="0"/>
            </a:br>
            <a:r>
              <a:rPr lang="en-US" sz="2800" dirty="0">
                <a:solidFill>
                  <a:schemeClr val="accent2"/>
                </a:solidFill>
              </a:rPr>
              <a:t>You need to go Physically to their place taking time out of your busy schedule from work, to reserve a ticket, for which children and senior citizens had a major challenge to overcome.</a:t>
            </a:r>
          </a:p>
          <a:p>
            <a:pPr marL="0" indent="0">
              <a:buNone/>
            </a:pPr>
            <a:endParaRPr lang="en-US" sz="2800" dirty="0"/>
          </a:p>
          <a:p>
            <a:r>
              <a:rPr lang="en-US" sz="2800" dirty="0"/>
              <a:t>Now FOR OUR COMPETITION websites like </a:t>
            </a:r>
            <a:r>
              <a:rPr lang="en-US" sz="2800" dirty="0" err="1"/>
              <a:t>Makemytrip</a:t>
            </a:r>
            <a:r>
              <a:rPr lang="en-US" sz="2800" dirty="0"/>
              <a:t>, </a:t>
            </a:r>
            <a:r>
              <a:rPr lang="en-US" sz="2800" dirty="0" err="1"/>
              <a:t>Redbus</a:t>
            </a:r>
            <a:r>
              <a:rPr lang="en-US" sz="2800" dirty="0"/>
              <a:t> have the facility to book tickets online, but there were concerns raised by people like</a:t>
            </a:r>
          </a:p>
        </p:txBody>
      </p:sp>
    </p:spTree>
    <p:extLst>
      <p:ext uri="{BB962C8B-B14F-4D97-AF65-F5344CB8AC3E}">
        <p14:creationId xmlns:p14="http://schemas.microsoft.com/office/powerpoint/2010/main" val="44100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9B8D7-CF59-4364-AB4A-123A94005E3C}"/>
              </a:ext>
            </a:extLst>
          </p:cNvPr>
          <p:cNvSpPr>
            <a:spLocks noGrp="1"/>
          </p:cNvSpPr>
          <p:nvPr>
            <p:ph idx="1"/>
          </p:nvPr>
        </p:nvSpPr>
        <p:spPr>
          <a:xfrm>
            <a:off x="76200" y="1066799"/>
            <a:ext cx="2286000" cy="1298330"/>
          </a:xfrm>
        </p:spPr>
        <p:txBody>
          <a:bodyPr>
            <a:noAutofit/>
          </a:bodyPr>
          <a:lstStyle/>
          <a:p>
            <a:r>
              <a:rPr lang="en-US" sz="3200" dirty="0"/>
              <a:t>They showed us this</a:t>
            </a:r>
          </a:p>
        </p:txBody>
      </p:sp>
      <p:sp>
        <p:nvSpPr>
          <p:cNvPr id="4" name="Content Placeholder 2">
            <a:extLst>
              <a:ext uri="{FF2B5EF4-FFF2-40B4-BE49-F238E27FC236}">
                <a16:creationId xmlns:a16="http://schemas.microsoft.com/office/drawing/2014/main" id="{3BB9005E-8920-4643-8E34-CCC76CF1E77E}"/>
              </a:ext>
            </a:extLst>
          </p:cNvPr>
          <p:cNvSpPr txBox="1">
            <a:spLocks/>
          </p:cNvSpPr>
          <p:nvPr/>
        </p:nvSpPr>
        <p:spPr>
          <a:xfrm>
            <a:off x="6629400" y="4419600"/>
            <a:ext cx="2286000" cy="175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3200" dirty="0"/>
              <a:t>And we received this</a:t>
            </a:r>
          </a:p>
        </p:txBody>
      </p:sp>
      <p:pic>
        <p:nvPicPr>
          <p:cNvPr id="6" name="Picture 5">
            <a:extLst>
              <a:ext uri="{FF2B5EF4-FFF2-40B4-BE49-F238E27FC236}">
                <a16:creationId xmlns:a16="http://schemas.microsoft.com/office/drawing/2014/main" id="{FF900FE8-3D03-4C08-9127-7167A5A001A0}"/>
              </a:ext>
            </a:extLst>
          </p:cNvPr>
          <p:cNvPicPr>
            <a:picLocks noChangeAspect="1"/>
          </p:cNvPicPr>
          <p:nvPr/>
        </p:nvPicPr>
        <p:blipFill rotWithShape="1">
          <a:blip r:embed="rId2">
            <a:extLst>
              <a:ext uri="{28A0092B-C50C-407E-A947-70E740481C1C}">
                <a14:useLocalDpi xmlns:a14="http://schemas.microsoft.com/office/drawing/2010/main" val="0"/>
              </a:ext>
            </a:extLst>
          </a:blip>
          <a:srcRect t="17909"/>
          <a:stretch/>
        </p:blipFill>
        <p:spPr>
          <a:xfrm>
            <a:off x="4572000" y="255254"/>
            <a:ext cx="3906131" cy="3206571"/>
          </a:xfrm>
          <a:prstGeom prst="rect">
            <a:avLst/>
          </a:prstGeom>
        </p:spPr>
      </p:pic>
      <p:pic>
        <p:nvPicPr>
          <p:cNvPr id="8" name="Picture 7">
            <a:extLst>
              <a:ext uri="{FF2B5EF4-FFF2-40B4-BE49-F238E27FC236}">
                <a16:creationId xmlns:a16="http://schemas.microsoft.com/office/drawing/2014/main" id="{00F74D41-B281-47AF-A5F8-4EF59345D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784598"/>
            <a:ext cx="4114800" cy="2714873"/>
          </a:xfrm>
          <a:prstGeom prst="rect">
            <a:avLst/>
          </a:prstGeom>
        </p:spPr>
      </p:pic>
      <p:sp>
        <p:nvSpPr>
          <p:cNvPr id="9" name="Arrow: Right 8">
            <a:extLst>
              <a:ext uri="{FF2B5EF4-FFF2-40B4-BE49-F238E27FC236}">
                <a16:creationId xmlns:a16="http://schemas.microsoft.com/office/drawing/2014/main" id="{F147D495-50A4-4014-82FD-D76461796C4B}"/>
              </a:ext>
            </a:extLst>
          </p:cNvPr>
          <p:cNvSpPr/>
          <p:nvPr/>
        </p:nvSpPr>
        <p:spPr>
          <a:xfrm>
            <a:off x="2217420" y="1332034"/>
            <a:ext cx="1828800" cy="767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81F4DC3-44C4-4521-AEB5-5DDDEBF18E97}"/>
              </a:ext>
            </a:extLst>
          </p:cNvPr>
          <p:cNvSpPr/>
          <p:nvPr/>
        </p:nvSpPr>
        <p:spPr>
          <a:xfrm rot="10800000">
            <a:off x="4800600" y="4819261"/>
            <a:ext cx="1828800" cy="7678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08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93123-210E-44E4-9499-D70F8D8E7B11}"/>
              </a:ext>
            </a:extLst>
          </p:cNvPr>
          <p:cNvSpPr>
            <a:spLocks noGrp="1"/>
          </p:cNvSpPr>
          <p:nvPr>
            <p:ph idx="1"/>
          </p:nvPr>
        </p:nvSpPr>
        <p:spPr>
          <a:xfrm>
            <a:off x="525780" y="3009900"/>
            <a:ext cx="8092440" cy="838200"/>
          </a:xfrm>
        </p:spPr>
        <p:txBody>
          <a:bodyPr>
            <a:normAutofit/>
          </a:bodyPr>
          <a:lstStyle/>
          <a:p>
            <a:pPr marL="0" indent="0" algn="ctr">
              <a:buNone/>
            </a:pPr>
            <a:r>
              <a:rPr lang="en-US" sz="2400" dirty="0"/>
              <a:t>And found only stable and best website as per public survey was</a:t>
            </a:r>
            <a:endParaRPr lang="en-US" dirty="0"/>
          </a:p>
        </p:txBody>
      </p:sp>
    </p:spTree>
    <p:extLst>
      <p:ext uri="{BB962C8B-B14F-4D97-AF65-F5344CB8AC3E}">
        <p14:creationId xmlns:p14="http://schemas.microsoft.com/office/powerpoint/2010/main" val="116570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7DAD-9CCE-45CD-A7A9-DE6631C6A958}"/>
              </a:ext>
            </a:extLst>
          </p:cNvPr>
          <p:cNvSpPr>
            <a:spLocks noGrp="1"/>
          </p:cNvSpPr>
          <p:nvPr>
            <p:ph type="title"/>
          </p:nvPr>
        </p:nvSpPr>
        <p:spPr>
          <a:xfrm>
            <a:off x="152400" y="369571"/>
            <a:ext cx="8839200" cy="761999"/>
          </a:xfrm>
        </p:spPr>
        <p:txBody>
          <a:bodyPr>
            <a:normAutofit fontScale="90000"/>
          </a:bodyPr>
          <a:lstStyle/>
          <a:p>
            <a:pPr algn="ctr"/>
            <a:r>
              <a:rPr lang="en-US" b="1" dirty="0">
                <a:solidFill>
                  <a:schemeClr val="accent2"/>
                </a:solidFill>
              </a:rPr>
              <a:t>NETCOM BUS BOOKING SYSTEM - NBBS</a:t>
            </a:r>
            <a:endParaRPr lang="en-US" b="1" dirty="0"/>
          </a:p>
        </p:txBody>
      </p:sp>
      <p:sp>
        <p:nvSpPr>
          <p:cNvPr id="4" name="TextBox 3">
            <a:extLst>
              <a:ext uri="{FF2B5EF4-FFF2-40B4-BE49-F238E27FC236}">
                <a16:creationId xmlns:a16="http://schemas.microsoft.com/office/drawing/2014/main" id="{947FAD39-5500-4FE9-BD01-BD1108FE3106}"/>
              </a:ext>
            </a:extLst>
          </p:cNvPr>
          <p:cNvSpPr txBox="1"/>
          <p:nvPr/>
        </p:nvSpPr>
        <p:spPr>
          <a:xfrm>
            <a:off x="1371600" y="4419600"/>
            <a:ext cx="6400800" cy="369332"/>
          </a:xfrm>
          <a:prstGeom prst="rect">
            <a:avLst/>
          </a:prstGeom>
          <a:noFill/>
        </p:spPr>
        <p:txBody>
          <a:bodyPr wrap="square" rtlCol="0">
            <a:spAutoFit/>
          </a:bodyPr>
          <a:lstStyle/>
          <a:p>
            <a:pPr algn="ctr"/>
            <a:r>
              <a:rPr lang="en-US" dirty="0"/>
              <a:t>Your one and only solution, for safe and luxurious travel</a:t>
            </a:r>
          </a:p>
        </p:txBody>
      </p:sp>
      <p:sp>
        <p:nvSpPr>
          <p:cNvPr id="5" name="TextBox 4">
            <a:extLst>
              <a:ext uri="{FF2B5EF4-FFF2-40B4-BE49-F238E27FC236}">
                <a16:creationId xmlns:a16="http://schemas.microsoft.com/office/drawing/2014/main" id="{FF8973DA-C83C-4D0B-B547-B70335C7B8CB}"/>
              </a:ext>
            </a:extLst>
          </p:cNvPr>
          <p:cNvSpPr txBox="1"/>
          <p:nvPr/>
        </p:nvSpPr>
        <p:spPr>
          <a:xfrm>
            <a:off x="1371600" y="5117068"/>
            <a:ext cx="6400800" cy="369332"/>
          </a:xfrm>
          <a:prstGeom prst="rect">
            <a:avLst/>
          </a:prstGeom>
          <a:noFill/>
        </p:spPr>
        <p:txBody>
          <a:bodyPr wrap="square" rtlCol="0">
            <a:spAutoFit/>
          </a:bodyPr>
          <a:lstStyle/>
          <a:p>
            <a:pPr algn="ctr"/>
            <a:r>
              <a:rPr lang="en-US" dirty="0"/>
              <a:t>Bus </a:t>
            </a:r>
            <a:r>
              <a:rPr lang="en-US" dirty="0" err="1"/>
              <a:t>Ek</a:t>
            </a:r>
            <a:r>
              <a:rPr lang="en-US" dirty="0"/>
              <a:t> </a:t>
            </a:r>
            <a:r>
              <a:rPr lang="en-US" dirty="0" err="1"/>
              <a:t>Baar</a:t>
            </a:r>
            <a:r>
              <a:rPr lang="en-US" dirty="0"/>
              <a:t> </a:t>
            </a:r>
            <a:r>
              <a:rPr lang="en-US" dirty="0" err="1"/>
              <a:t>Baithe</a:t>
            </a:r>
            <a:r>
              <a:rPr lang="en-US" dirty="0"/>
              <a:t> </a:t>
            </a:r>
            <a:r>
              <a:rPr lang="en-US" dirty="0" err="1"/>
              <a:t>ke</a:t>
            </a:r>
            <a:r>
              <a:rPr lang="en-US" dirty="0"/>
              <a:t> </a:t>
            </a:r>
            <a:r>
              <a:rPr lang="en-US" dirty="0" err="1"/>
              <a:t>toh</a:t>
            </a:r>
            <a:r>
              <a:rPr lang="en-US" dirty="0"/>
              <a:t> </a:t>
            </a:r>
            <a:r>
              <a:rPr lang="en-US" dirty="0" err="1"/>
              <a:t>Dekho</a:t>
            </a:r>
            <a:r>
              <a:rPr lang="en-US" dirty="0"/>
              <a:t> !!!</a:t>
            </a:r>
          </a:p>
        </p:txBody>
      </p:sp>
      <p:pic>
        <p:nvPicPr>
          <p:cNvPr id="7" name="Picture 6">
            <a:extLst>
              <a:ext uri="{FF2B5EF4-FFF2-40B4-BE49-F238E27FC236}">
                <a16:creationId xmlns:a16="http://schemas.microsoft.com/office/drawing/2014/main" id="{D2AE7BF8-3D10-414B-AD91-2D2388A72B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459706"/>
            <a:ext cx="2395274" cy="1957388"/>
          </a:xfrm>
          <a:prstGeom prst="rect">
            <a:avLst/>
          </a:prstGeom>
        </p:spPr>
      </p:pic>
      <p:pic>
        <p:nvPicPr>
          <p:cNvPr id="9" name="Picture 8">
            <a:extLst>
              <a:ext uri="{FF2B5EF4-FFF2-40B4-BE49-F238E27FC236}">
                <a16:creationId xmlns:a16="http://schemas.microsoft.com/office/drawing/2014/main" id="{2CDC86F9-2B7C-4D0F-A64F-6EA6B4C0F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459706"/>
            <a:ext cx="2971800" cy="1979219"/>
          </a:xfrm>
          <a:prstGeom prst="rect">
            <a:avLst/>
          </a:prstGeom>
        </p:spPr>
      </p:pic>
      <p:pic>
        <p:nvPicPr>
          <p:cNvPr id="11" name="Picture 10">
            <a:extLst>
              <a:ext uri="{FF2B5EF4-FFF2-40B4-BE49-F238E27FC236}">
                <a16:creationId xmlns:a16="http://schemas.microsoft.com/office/drawing/2014/main" id="{C2F75E0A-5332-44BB-A5A5-0BAF95403D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1474" y="1459706"/>
            <a:ext cx="2209800" cy="2006059"/>
          </a:xfrm>
          <a:prstGeom prst="rect">
            <a:avLst/>
          </a:prstGeom>
        </p:spPr>
      </p:pic>
    </p:spTree>
    <p:extLst>
      <p:ext uri="{BB962C8B-B14F-4D97-AF65-F5344CB8AC3E}">
        <p14:creationId xmlns:p14="http://schemas.microsoft.com/office/powerpoint/2010/main" val="87324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E803-3AAF-4485-8E0B-3153394E09C0}"/>
              </a:ext>
            </a:extLst>
          </p:cNvPr>
          <p:cNvSpPr>
            <a:spLocks noGrp="1"/>
          </p:cNvSpPr>
          <p:nvPr>
            <p:ph type="title"/>
          </p:nvPr>
        </p:nvSpPr>
        <p:spPr>
          <a:xfrm>
            <a:off x="304800" y="1295400"/>
            <a:ext cx="8244840" cy="1293028"/>
          </a:xfrm>
        </p:spPr>
        <p:txBody>
          <a:bodyPr/>
          <a:lstStyle/>
          <a:p>
            <a:pPr algn="ctr"/>
            <a:r>
              <a:rPr lang="en-US" dirty="0" err="1">
                <a:solidFill>
                  <a:schemeClr val="accent2"/>
                </a:solidFill>
              </a:rPr>
              <a:t>netcom</a:t>
            </a:r>
            <a:r>
              <a:rPr lang="en-US" dirty="0">
                <a:solidFill>
                  <a:schemeClr val="accent2"/>
                </a:solidFill>
              </a:rPr>
              <a:t> bus booking system</a:t>
            </a:r>
          </a:p>
        </p:txBody>
      </p:sp>
      <p:sp>
        <p:nvSpPr>
          <p:cNvPr id="3" name="Content Placeholder 2">
            <a:extLst>
              <a:ext uri="{FF2B5EF4-FFF2-40B4-BE49-F238E27FC236}">
                <a16:creationId xmlns:a16="http://schemas.microsoft.com/office/drawing/2014/main" id="{36DEA062-D895-4B4B-9D27-AECFF25F9C0B}"/>
              </a:ext>
            </a:extLst>
          </p:cNvPr>
          <p:cNvSpPr>
            <a:spLocks noGrp="1"/>
          </p:cNvSpPr>
          <p:nvPr>
            <p:ph idx="1"/>
          </p:nvPr>
        </p:nvSpPr>
        <p:spPr>
          <a:xfrm>
            <a:off x="382758" y="2929583"/>
            <a:ext cx="8244840" cy="701040"/>
          </a:xfrm>
        </p:spPr>
        <p:txBody>
          <a:bodyPr>
            <a:normAutofit/>
          </a:bodyPr>
          <a:lstStyle/>
          <a:p>
            <a:r>
              <a:rPr lang="en-US" dirty="0"/>
              <a:t>We got value for our money, they showed us exactly with what we will be travelling with</a:t>
            </a:r>
          </a:p>
        </p:txBody>
      </p:sp>
      <p:sp>
        <p:nvSpPr>
          <p:cNvPr id="4" name="Content Placeholder 2">
            <a:extLst>
              <a:ext uri="{FF2B5EF4-FFF2-40B4-BE49-F238E27FC236}">
                <a16:creationId xmlns:a16="http://schemas.microsoft.com/office/drawing/2014/main" id="{BE5BA5CD-3E7C-4730-B01D-19E892265315}"/>
              </a:ext>
            </a:extLst>
          </p:cNvPr>
          <p:cNvSpPr txBox="1">
            <a:spLocks/>
          </p:cNvSpPr>
          <p:nvPr/>
        </p:nvSpPr>
        <p:spPr>
          <a:xfrm>
            <a:off x="3581400" y="609600"/>
            <a:ext cx="1981200" cy="548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But using</a:t>
            </a:r>
          </a:p>
        </p:txBody>
      </p:sp>
      <p:sp>
        <p:nvSpPr>
          <p:cNvPr id="5" name="Arrow: Left-Right 4">
            <a:extLst>
              <a:ext uri="{FF2B5EF4-FFF2-40B4-BE49-F238E27FC236}">
                <a16:creationId xmlns:a16="http://schemas.microsoft.com/office/drawing/2014/main" id="{2D38A527-EBD1-4F5F-925B-F0BE68677DAE}"/>
              </a:ext>
            </a:extLst>
          </p:cNvPr>
          <p:cNvSpPr/>
          <p:nvPr/>
        </p:nvSpPr>
        <p:spPr>
          <a:xfrm>
            <a:off x="3886200" y="5334000"/>
            <a:ext cx="1219200" cy="381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0BCDBE4-27D9-4434-9EF0-C018BDE0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 y="4434840"/>
            <a:ext cx="3010811" cy="2119312"/>
          </a:xfrm>
          <a:prstGeom prst="rect">
            <a:avLst/>
          </a:prstGeom>
        </p:spPr>
      </p:pic>
      <p:pic>
        <p:nvPicPr>
          <p:cNvPr id="10" name="Picture 9">
            <a:extLst>
              <a:ext uri="{FF2B5EF4-FFF2-40B4-BE49-F238E27FC236}">
                <a16:creationId xmlns:a16="http://schemas.microsoft.com/office/drawing/2014/main" id="{1352E41D-03AF-462B-8A26-1F6C7FB27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566" y="4434840"/>
            <a:ext cx="3010811" cy="2119312"/>
          </a:xfrm>
          <a:prstGeom prst="rect">
            <a:avLst/>
          </a:prstGeom>
        </p:spPr>
      </p:pic>
    </p:spTree>
    <p:extLst>
      <p:ext uri="{BB962C8B-B14F-4D97-AF65-F5344CB8AC3E}">
        <p14:creationId xmlns:p14="http://schemas.microsoft.com/office/powerpoint/2010/main" val="422116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46650-DEBB-42B3-9587-1E55E388E538}"/>
              </a:ext>
            </a:extLst>
          </p:cNvPr>
          <p:cNvSpPr txBox="1"/>
          <p:nvPr/>
        </p:nvSpPr>
        <p:spPr>
          <a:xfrm>
            <a:off x="931985" y="762000"/>
            <a:ext cx="7280031" cy="1077218"/>
          </a:xfrm>
          <a:prstGeom prst="rect">
            <a:avLst/>
          </a:prstGeom>
          <a:noFill/>
        </p:spPr>
        <p:txBody>
          <a:bodyPr wrap="square" rtlCol="0">
            <a:spAutoFit/>
          </a:bodyPr>
          <a:lstStyle/>
          <a:p>
            <a:pPr algn="ctr"/>
            <a:r>
              <a:rPr lang="en-US" sz="3200" dirty="0"/>
              <a:t>Process of Booking Online Ticket has never been so easy</a:t>
            </a:r>
          </a:p>
        </p:txBody>
      </p:sp>
      <p:sp>
        <p:nvSpPr>
          <p:cNvPr id="3" name="Content Placeholder 2">
            <a:extLst>
              <a:ext uri="{FF2B5EF4-FFF2-40B4-BE49-F238E27FC236}">
                <a16:creationId xmlns:a16="http://schemas.microsoft.com/office/drawing/2014/main" id="{7CA98A19-2C86-4090-A4A5-1B4752445D73}"/>
              </a:ext>
            </a:extLst>
          </p:cNvPr>
          <p:cNvSpPr>
            <a:spLocks noGrp="1"/>
          </p:cNvSpPr>
          <p:nvPr>
            <p:ph idx="1"/>
          </p:nvPr>
        </p:nvSpPr>
        <p:spPr>
          <a:xfrm>
            <a:off x="495300" y="1981200"/>
            <a:ext cx="8153400" cy="4572000"/>
          </a:xfrm>
        </p:spPr>
        <p:txBody>
          <a:bodyPr>
            <a:normAutofit fontScale="92500" lnSpcReduction="20000"/>
          </a:bodyPr>
          <a:lstStyle/>
          <a:p>
            <a:endParaRPr lang="en-US" dirty="0"/>
          </a:p>
          <a:p>
            <a:pPr marL="0" indent="0">
              <a:buNone/>
            </a:pPr>
            <a:r>
              <a:rPr lang="en-US" dirty="0"/>
              <a:t>The Process of Bus Booking is very Simple Using 5 easy steps:</a:t>
            </a:r>
          </a:p>
          <a:p>
            <a:pPr marL="457200" indent="-457200">
              <a:buFont typeface="+mj-lt"/>
              <a:buAutoNum type="arabicPeriod"/>
            </a:pPr>
            <a:endParaRPr lang="en-US" dirty="0"/>
          </a:p>
          <a:p>
            <a:pPr marL="457200" indent="-457200">
              <a:lnSpc>
                <a:spcPct val="120000"/>
              </a:lnSpc>
              <a:buFont typeface="+mj-lt"/>
              <a:buAutoNum type="arabicPeriod"/>
            </a:pPr>
            <a:r>
              <a:rPr lang="en-US" dirty="0">
                <a:solidFill>
                  <a:schemeClr val="accent2"/>
                </a:solidFill>
              </a:rPr>
              <a:t>Register if newly visited our website or Login </a:t>
            </a:r>
            <a:r>
              <a:rPr lang="en-US" dirty="0"/>
              <a:t>using your   credentials.</a:t>
            </a:r>
          </a:p>
          <a:p>
            <a:pPr marL="457200" indent="-457200">
              <a:buFont typeface="+mj-lt"/>
              <a:buAutoNum type="arabicPeriod"/>
            </a:pPr>
            <a:endParaRPr lang="en-US" dirty="0"/>
          </a:p>
          <a:p>
            <a:pPr marL="457200" indent="-457200">
              <a:buFont typeface="+mj-lt"/>
              <a:buAutoNum type="arabicPeriod"/>
            </a:pPr>
            <a:r>
              <a:rPr lang="en-US" dirty="0"/>
              <a:t>Choose your </a:t>
            </a:r>
            <a:r>
              <a:rPr lang="en-US" dirty="0">
                <a:solidFill>
                  <a:schemeClr val="accent2"/>
                </a:solidFill>
              </a:rPr>
              <a:t>place</a:t>
            </a:r>
            <a:r>
              <a:rPr lang="en-US" dirty="0"/>
              <a:t> and </a:t>
            </a:r>
            <a:r>
              <a:rPr lang="en-US" dirty="0">
                <a:solidFill>
                  <a:schemeClr val="accent2"/>
                </a:solidFill>
              </a:rPr>
              <a:t>destination</a:t>
            </a:r>
            <a:r>
              <a:rPr lang="en-US" dirty="0"/>
              <a:t> you wish to visit.</a:t>
            </a:r>
          </a:p>
          <a:p>
            <a:pPr marL="457200" indent="-457200">
              <a:buFont typeface="+mj-lt"/>
              <a:buAutoNum type="arabicPeriod"/>
            </a:pPr>
            <a:endParaRPr lang="en-US" dirty="0"/>
          </a:p>
          <a:p>
            <a:pPr marL="457200" indent="-457200">
              <a:buFont typeface="+mj-lt"/>
              <a:buAutoNum type="arabicPeriod"/>
            </a:pPr>
            <a:r>
              <a:rPr lang="en-US" dirty="0"/>
              <a:t>Choose the </a:t>
            </a:r>
            <a:r>
              <a:rPr lang="en-US" dirty="0">
                <a:solidFill>
                  <a:schemeClr val="accent2"/>
                </a:solidFill>
              </a:rPr>
              <a:t>date of Journey</a:t>
            </a:r>
            <a:r>
              <a:rPr lang="en-US" dirty="0"/>
              <a:t>.</a:t>
            </a:r>
          </a:p>
          <a:p>
            <a:pPr marL="457200" indent="-457200">
              <a:buFont typeface="+mj-lt"/>
              <a:buAutoNum type="arabicPeriod"/>
            </a:pPr>
            <a:endParaRPr lang="en-US" dirty="0"/>
          </a:p>
          <a:p>
            <a:pPr marL="457200" indent="-457200">
              <a:buFont typeface="+mj-lt"/>
              <a:buAutoNum type="arabicPeriod"/>
            </a:pPr>
            <a:r>
              <a:rPr lang="en-US" dirty="0"/>
              <a:t>Select the passenger </a:t>
            </a:r>
            <a:r>
              <a:rPr lang="en-US" dirty="0">
                <a:solidFill>
                  <a:schemeClr val="accent2"/>
                </a:solidFill>
              </a:rPr>
              <a:t>seat </a:t>
            </a:r>
            <a:r>
              <a:rPr lang="en-US" dirty="0"/>
              <a:t>of choice for travelling.</a:t>
            </a:r>
          </a:p>
          <a:p>
            <a:pPr marL="457200" indent="-457200">
              <a:buFont typeface="+mj-lt"/>
              <a:buAutoNum type="arabicPeriod"/>
            </a:pPr>
            <a:endParaRPr lang="en-US" dirty="0"/>
          </a:p>
          <a:p>
            <a:pPr marL="457200" indent="-457200">
              <a:buFont typeface="+mj-lt"/>
              <a:buAutoNum type="arabicPeriod"/>
            </a:pPr>
            <a:r>
              <a:rPr lang="en-US" dirty="0"/>
              <a:t>Book the </a:t>
            </a:r>
            <a:r>
              <a:rPr lang="en-US" dirty="0">
                <a:solidFill>
                  <a:schemeClr val="accent2"/>
                </a:solidFill>
              </a:rPr>
              <a:t>ticket</a:t>
            </a:r>
            <a:r>
              <a:rPr lang="en-US" dirty="0"/>
              <a:t> and </a:t>
            </a:r>
            <a:r>
              <a:rPr lang="en-US" dirty="0">
                <a:solidFill>
                  <a:schemeClr val="accent2"/>
                </a:solidFill>
              </a:rPr>
              <a:t>Pay Online</a:t>
            </a:r>
            <a:r>
              <a:rPr lang="en-US" dirty="0"/>
              <a:t>.</a:t>
            </a:r>
          </a:p>
        </p:txBody>
      </p:sp>
    </p:spTree>
    <p:extLst>
      <p:ext uri="{BB962C8B-B14F-4D97-AF65-F5344CB8AC3E}">
        <p14:creationId xmlns:p14="http://schemas.microsoft.com/office/powerpoint/2010/main" val="363973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25FE31F-011D-4C0A-A1DC-004B65AA5FA2"/>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8743606"/>
  <p:tag name="ISPRING_RESOURCE_PATHS_HASH_PRESENTER" val="81d35e27879fed8f5a5d5c13301ea5ec37e368b"/>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219</TotalTime>
  <Words>563</Words>
  <Application>Microsoft Office PowerPoint</Application>
  <PresentationFormat>On-screen Show (4:3)</PresentationFormat>
  <Paragraphs>116</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Lucida Calligraphy</vt:lpstr>
      <vt:lpstr>Times New Roman</vt:lpstr>
      <vt:lpstr>Vapor Trail</vt:lpstr>
      <vt:lpstr>netcom bus booking system</vt:lpstr>
      <vt:lpstr>Online Bus Booking SYSTEM</vt:lpstr>
      <vt:lpstr>online bus BOOKINg system was not easy in india. But now because of internet AND USER FRIENDLY Websites, it has become easy to book the ticket online and pay ONLINE.</vt:lpstr>
      <vt:lpstr>PowerPoint Presentation</vt:lpstr>
      <vt:lpstr>PowerPoint Presentation</vt:lpstr>
      <vt:lpstr>PowerPoint Presentation</vt:lpstr>
      <vt:lpstr>NETCOM BUS BOOKING SYSTEM - NBBS</vt:lpstr>
      <vt:lpstr>netcom bus booking system</vt:lpstr>
      <vt:lpstr>PowerPoint Presentation</vt:lpstr>
      <vt:lpstr>PowerPoint Presentation</vt:lpstr>
      <vt:lpstr>PowerPoint Presentation</vt:lpstr>
      <vt:lpstr>PowerPoint Presentation</vt:lpstr>
      <vt:lpstr>GREAT Founders of our nbbs</vt:lpstr>
      <vt:lpstr>WorkING roles AND RESPONSIBILITIES</vt:lpstr>
      <vt:lpstr>Project Tech Stack and its 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8743606</dc:title>
  <dc:creator>Marketing Team</dc:creator>
  <cp:lastModifiedBy>Shreekant Dhokrat</cp:lastModifiedBy>
  <cp:revision>34</cp:revision>
  <dcterms:created xsi:type="dcterms:W3CDTF">2006-08-16T00:00:00Z</dcterms:created>
  <dcterms:modified xsi:type="dcterms:W3CDTF">2022-04-15T09:10:43Z</dcterms:modified>
</cp:coreProperties>
</file>