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2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1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4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201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6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3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5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48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1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1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4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81E3-5148-41D3-A9DF-91479A218926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267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  <p:sldLayoutId id="2147484750" r:id="rId12"/>
    <p:sldLayoutId id="2147484751" r:id="rId13"/>
    <p:sldLayoutId id="2147484752" r:id="rId14"/>
    <p:sldLayoutId id="2147484753" r:id="rId15"/>
    <p:sldLayoutId id="2147484754" r:id="rId16"/>
    <p:sldLayoutId id="2147484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8" y="111909"/>
            <a:ext cx="4772835" cy="1820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802F7D-EAA1-4717-B99C-5FF8ADD79AEA}"/>
              </a:ext>
            </a:extLst>
          </p:cNvPr>
          <p:cNvSpPr/>
          <p:nvPr/>
        </p:nvSpPr>
        <p:spPr>
          <a:xfrm>
            <a:off x="900400" y="2395955"/>
            <a:ext cx="2765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Project Guide	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Mrs. Prajakta Patil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20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xmlns="" id="{BBFDB07E-D95F-42C7-8610-55F6605CD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259466"/>
              </p:ext>
            </p:extLst>
          </p:nvPr>
        </p:nvGraphicFramePr>
        <p:xfrm>
          <a:off x="1894704" y="3319285"/>
          <a:ext cx="8382000" cy="27949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6012593">
                  <a:extLst>
                    <a:ext uri="{9D8B030D-6E8A-4147-A177-3AD203B41FA5}">
                      <a16:colId xmlns:a16="http://schemas.microsoft.com/office/drawing/2014/main" xmlns="" val="3921440679"/>
                    </a:ext>
                  </a:extLst>
                </a:gridCol>
                <a:gridCol w="2369407">
                  <a:extLst>
                    <a:ext uri="{9D8B030D-6E8A-4147-A177-3AD203B41FA5}">
                      <a16:colId xmlns:a16="http://schemas.microsoft.com/office/drawing/2014/main" xmlns="" val="4107795468"/>
                    </a:ext>
                  </a:extLst>
                </a:gridCol>
              </a:tblGrid>
              <a:tr h="465818">
                <a:tc>
                  <a:txBody>
                    <a:bodyPr/>
                    <a:lstStyle/>
                    <a:p>
                      <a:pPr marL="1828800" marR="0" lvl="4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PRN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866695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ROHIT</a:t>
                      </a: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RAMAKANT MAGAR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210930920023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00147871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SHUBHAM PUNA PATIL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210930920034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6515332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ANITA</a:t>
                      </a: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ASHOK JADHAV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210930920004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54588092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SARITA  BALU TAYDE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210930920056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54690696"/>
                  </a:ext>
                </a:extLst>
              </a:tr>
              <a:tr h="465818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CHETAN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BHARAT PATIL</a:t>
                      </a: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210930920007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3136608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255725" y="2281946"/>
            <a:ext cx="338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Coordinator 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Bhanu Pratap Singh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2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08015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plans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56" y="2168735"/>
            <a:ext cx="8915400" cy="3777622"/>
          </a:xfrm>
        </p:spPr>
        <p:txBody>
          <a:bodyPr>
            <a:normAutofit/>
          </a:bodyPr>
          <a:lstStyle/>
          <a:p>
            <a:pPr marL="354966" marR="183515" indent="-342900" algn="just">
              <a:lnSpc>
                <a:spcPct val="105500"/>
              </a:lnSpc>
              <a:buClr>
                <a:schemeClr val="tx1"/>
              </a:buClr>
              <a:buSzPct val="174285"/>
              <a:tabLst>
                <a:tab pos="421005" algn="l"/>
                <a:tab pos="422275" algn="l"/>
              </a:tabLst>
            </a:pPr>
            <a:r>
              <a:rPr lang="en-US" spc="6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</a:t>
            </a:r>
            <a:r>
              <a:rPr lang="en-US" spc="-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are</a:t>
            </a:r>
            <a:r>
              <a:rPr lang="en-US" spc="3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thinking</a:t>
            </a:r>
            <a:r>
              <a:rPr lang="en-US" spc="-5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pc="1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pc="-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modifications</a:t>
            </a:r>
            <a:r>
              <a:rPr lang="en-US" spc="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</a:t>
            </a:r>
            <a:r>
              <a:rPr lang="en-US" spc="-1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adding</a:t>
            </a:r>
            <a:r>
              <a:rPr lang="en-US" spc="-6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pc="-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advanced</a:t>
            </a:r>
            <a:r>
              <a:rPr lang="en-US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new </a:t>
            </a:r>
            <a:r>
              <a:rPr lang="en-US" spc="-4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features</a:t>
            </a: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</a:t>
            </a:r>
            <a:r>
              <a:rPr lang="en-US" spc="1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out</a:t>
            </a:r>
            <a:r>
              <a:rPr lang="en-US" spc="2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system.</a:t>
            </a:r>
            <a:r>
              <a:rPr lang="en-US" spc="-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pc="-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pc="3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them</a:t>
            </a:r>
            <a:r>
              <a:rPr lang="en-US" spc="-1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are</a:t>
            </a:r>
            <a:r>
              <a:rPr lang="en-US" spc="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-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1875" algn="just">
              <a:lnSpc>
                <a:spcPct val="100000"/>
              </a:lnSpc>
              <a:spcBef>
                <a:spcPts val="1125"/>
              </a:spcBef>
            </a:pPr>
            <a:r>
              <a:rPr lang="en-US" spc="6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GUI</a:t>
            </a:r>
            <a:r>
              <a:rPr lang="en-US" spc="-10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modification</a:t>
            </a:r>
            <a:r>
              <a:rPr lang="en-US" spc="1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(more</a:t>
            </a:r>
            <a:r>
              <a:rPr lang="en-US" spc="-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</a:t>
            </a:r>
            <a:r>
              <a:rPr lang="en-US" spc="6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friendly</a:t>
            </a:r>
            <a:r>
              <a:rPr lang="en-US" spc="12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).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3780" algn="just">
              <a:lnSpc>
                <a:spcPct val="100000"/>
              </a:lnSpc>
              <a:spcBef>
                <a:spcPts val="1180"/>
              </a:spcBef>
            </a:pPr>
            <a:r>
              <a:rPr lang="en-US" spc="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</a:t>
            </a:r>
            <a:r>
              <a:rPr lang="en-US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</a:t>
            </a:r>
            <a:r>
              <a:rPr lang="en-US" spc="6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pc="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sell</a:t>
            </a:r>
            <a:r>
              <a:rPr lang="en-US" spc="-1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thei</a:t>
            </a:r>
            <a:r>
              <a:rPr lang="en-US" spc="1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</a:t>
            </a:r>
            <a:r>
              <a:rPr lang="en-US" spc="-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products.</a:t>
            </a:r>
          </a:p>
          <a:p>
            <a:pPr marL="1033780" algn="just">
              <a:spcBef>
                <a:spcPts val="1180"/>
              </a:spcBef>
            </a:pPr>
            <a:r>
              <a:rPr lang="en-US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Users </a:t>
            </a: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 </a:t>
            </a:r>
            <a:r>
              <a:rPr lang="en-US" spc="6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signup </a:t>
            </a:r>
            <a:r>
              <a:rPr lang="en-US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/ </a:t>
            </a:r>
            <a:r>
              <a:rPr lang="en-US" spc="9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login </a:t>
            </a:r>
            <a:r>
              <a:rPr lang="en-US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using </a:t>
            </a:r>
            <a:r>
              <a:rPr lang="en-US" spc="1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their </a:t>
            </a:r>
            <a:r>
              <a:rPr lang="en-US" spc="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social </a:t>
            </a:r>
            <a:r>
              <a:rPr lang="en-US" spc="114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media 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account </a:t>
            </a:r>
            <a:r>
              <a:rPr lang="en-US" spc="5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such </a:t>
            </a:r>
            <a:r>
              <a:rPr lang="en-US" spc="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as </a:t>
            </a:r>
            <a:r>
              <a:rPr lang="en-US" spc="-4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Facebook</a:t>
            </a:r>
            <a:r>
              <a:rPr lang="en-US" spc="7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,</a:t>
            </a:r>
            <a:r>
              <a:rPr lang="en-US" spc="2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Google</a:t>
            </a:r>
            <a:r>
              <a:rPr lang="en-US" spc="-4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etc.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5"/>
              </a:spcBef>
              <a:tabLst>
                <a:tab pos="373380" algn="l"/>
              </a:tabLst>
            </a:pPr>
            <a:endParaRPr lang="en-IN" spc="3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4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43" y="2534194"/>
            <a:ext cx="106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bg1"/>
                </a:solidFill>
              </a:rPr>
              <a:t>Thank You !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37" y="634003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WEB APPLICATION.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3" descr="E commerce website desig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2128" y="2081349"/>
            <a:ext cx="9281304" cy="36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37280"/>
            <a:ext cx="8911687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E-commerce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243" y="2003382"/>
            <a:ext cx="8915400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commonly known as Electronic commerce. It consist of buying and selling product and services over an electronic systems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such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the internet and other computer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the process of making money transfers, and transferring data over an electronic medium (Internet). 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allows people to do business without the constraint of distance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31166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we do ?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243" y="2157380"/>
            <a:ext cx="8915400" cy="3777622"/>
          </a:xfrm>
        </p:spPr>
        <p:txBody>
          <a:bodyPr/>
          <a:lstStyle/>
          <a:p>
            <a:pPr algn="just"/>
            <a:r>
              <a:rPr lang="en-US" spc="4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Our</a:t>
            </a:r>
            <a:r>
              <a:rPr lang="en-US" spc="3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System</a:t>
            </a:r>
            <a:r>
              <a:rPr lang="en-US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3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is</a:t>
            </a:r>
            <a:r>
              <a:rPr lang="en-US" spc="13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</a:t>
            </a:r>
            <a:r>
              <a:rPr lang="en-US" spc="-22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e-commerce</a:t>
            </a:r>
            <a:r>
              <a:rPr lang="en-US" spc="33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website</a:t>
            </a:r>
            <a:r>
              <a:rPr lang="en-US" spc="18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from</a:t>
            </a:r>
            <a:r>
              <a:rPr lang="en-US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where</a:t>
            </a:r>
            <a:r>
              <a:rPr lang="en-US" spc="7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3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people </a:t>
            </a:r>
            <a:r>
              <a:rPr lang="en-US" spc="-68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9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pc="-17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buy</a:t>
            </a:r>
            <a:r>
              <a:rPr lang="en-US" spc="9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products</a:t>
            </a:r>
            <a:r>
              <a:rPr lang="en-US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8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online</a:t>
            </a:r>
            <a:r>
              <a:rPr lang="en-US" spc="8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.</a:t>
            </a:r>
          </a:p>
          <a:p>
            <a:pPr algn="just"/>
            <a:r>
              <a:rPr lang="en-US" spc="3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Admin</a:t>
            </a:r>
            <a:r>
              <a:rPr lang="en-US" spc="2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monitors</a:t>
            </a:r>
            <a:r>
              <a:rPr lang="en-US" spc="7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pc="31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1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activity</a:t>
            </a:r>
            <a:r>
              <a:rPr lang="en-US" spc="6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2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pc="22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4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users</a:t>
            </a:r>
            <a:r>
              <a:rPr lang="en-US" spc="5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</a:t>
            </a:r>
            <a:r>
              <a:rPr lang="en-US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checks</a:t>
            </a:r>
            <a:r>
              <a:rPr lang="en-US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</a:t>
            </a:r>
            <a:r>
              <a:rPr lang="en-US" spc="-68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3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transactions.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pc="3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0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262" y="104462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262" y="1392104"/>
            <a:ext cx="3727048" cy="4919240"/>
          </a:xfrm>
        </p:spPr>
        <p:txBody>
          <a:bodyPr>
            <a:noAutofit/>
          </a:bodyPr>
          <a:lstStyle/>
          <a:p>
            <a:pPr marL="69850" indent="-285750" algn="just">
              <a:lnSpc>
                <a:spcPct val="100000"/>
              </a:lnSpc>
              <a:spcBef>
                <a:spcPts val="1260"/>
              </a:spcBef>
              <a:buFont typeface="Wingdings" panose="05000000000000000000" pitchFamily="2" charset="2"/>
              <a:buChar char="Ø"/>
            </a:pPr>
            <a:r>
              <a:rPr lang="en-US" sz="2000" spc="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Menu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en-US" sz="2000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Catalog</a:t>
            </a:r>
            <a:r>
              <a:rPr lang="en-US" sz="2000" spc="-9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Browsing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431165" marR="773430" indent="-285750" algn="just">
              <a:lnSpc>
                <a:spcPct val="158500"/>
              </a:lnSpc>
              <a:spcBef>
                <a:spcPts val="105"/>
              </a:spcBef>
            </a:pPr>
            <a:r>
              <a:rPr lang="en-US" sz="2000" spc="4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Category </a:t>
            </a:r>
            <a:r>
              <a:rPr lang="en-US" sz="2000" spc="7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List</a:t>
            </a:r>
          </a:p>
          <a:p>
            <a:pPr marL="431165" marR="773430" indent="-285750" algn="just">
              <a:lnSpc>
                <a:spcPct val="158500"/>
              </a:lnSpc>
              <a:spcBef>
                <a:spcPts val="105"/>
              </a:spcBef>
            </a:pPr>
            <a:r>
              <a:rPr lang="en-US" sz="2000" spc="7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</a:t>
            </a:r>
            <a:r>
              <a:rPr lang="en-US" sz="2000" spc="-49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</a:t>
            </a:r>
            <a:r>
              <a:rPr lang="en-US" sz="2000" spc="1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List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Catalo</a:t>
            </a:r>
            <a:r>
              <a:rPr lang="en-US" sz="2000" spc="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</a:t>
            </a:r>
            <a:r>
              <a:rPr lang="en-US" sz="2000" spc="-1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Management  </a:t>
            </a:r>
            <a:endParaRPr lang="en-US" sz="2000" spc="7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12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</a:t>
            </a:r>
            <a:r>
              <a:rPr lang="en-US" sz="2000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Browsing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4165" marR="370840" indent="-285750" algn="just">
              <a:lnSpc>
                <a:spcPct val="156900"/>
              </a:lnSpc>
              <a:spcBef>
                <a:spcPts val="35"/>
              </a:spcBef>
            </a:pPr>
            <a:r>
              <a:rPr lang="en-US" sz="2000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5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 Product </a:t>
            </a:r>
            <a:r>
              <a:rPr lang="en-US" sz="2000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Reviews </a:t>
            </a:r>
            <a:endParaRPr lang="en-US" sz="2000" spc="35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1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Shopping Cart </a:t>
            </a:r>
            <a:r>
              <a:rPr lang="en-US" sz="2000" spc="12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Checkout</a:t>
            </a:r>
            <a:endParaRPr lang="en-US" sz="2000" spc="1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10515" marR="108585" indent="-285750" algn="just">
              <a:lnSpc>
                <a:spcPct val="158500"/>
              </a:lnSpc>
              <a:buFont typeface="Wingdings" panose="05000000000000000000" pitchFamily="2" charset="2"/>
              <a:buChar char="Ø"/>
            </a:pPr>
            <a:r>
              <a:rPr lang="en-US" sz="2000" spc="1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Auto</a:t>
            </a:r>
            <a:r>
              <a:rPr lang="en-US" sz="2000" spc="-1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10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generated</a:t>
            </a:r>
            <a:r>
              <a:rPr lang="en-US" sz="2000" spc="-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bill</a:t>
            </a:r>
            <a:endParaRPr lang="en-US" sz="2000" spc="9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23" y="741651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Sources we used.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02123" y="2336871"/>
            <a:ext cx="4698358" cy="3599316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Languages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React- Frontend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Boot- Backend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MySQL- Database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4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3415" y="509499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Flow Diagram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508"/>
          <a:stretch/>
        </p:blipFill>
        <p:spPr>
          <a:xfrm>
            <a:off x="1878936" y="1925625"/>
            <a:ext cx="7899722" cy="3947999"/>
          </a:xfrm>
        </p:spPr>
      </p:pic>
    </p:spTree>
    <p:extLst>
      <p:ext uri="{BB962C8B-B14F-4D97-AF65-F5344CB8AC3E}">
        <p14:creationId xmlns:p14="http://schemas.microsoft.com/office/powerpoint/2010/main" val="2173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70" y="608015"/>
            <a:ext cx="8911687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of E-commerce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57" y="2139853"/>
            <a:ext cx="8494483" cy="3777622"/>
          </a:xfrm>
        </p:spPr>
        <p:txBody>
          <a:bodyPr>
            <a:normAutofit fontScale="92500"/>
          </a:bodyPr>
          <a:lstStyle/>
          <a:p>
            <a:pPr algn="just"/>
            <a:r>
              <a:rPr lang="en-US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Faster buying/selling procedure, as well as easy to </a:t>
            </a:r>
            <a:r>
              <a:rPr lang="en-US" spc="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find products.      </a:t>
            </a:r>
            <a:endParaRPr lang="en-IN" spc="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IN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Buying/selling</a:t>
            </a:r>
            <a:r>
              <a:rPr lang="en-IN" spc="-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IN" spc="9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24/7.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r>
              <a:rPr lang="en-US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More</a:t>
            </a:r>
            <a:r>
              <a:rPr lang="en-US" spc="1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reach</a:t>
            </a:r>
            <a:r>
              <a:rPr lang="en-US" spc="114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</a:t>
            </a:r>
            <a:r>
              <a:rPr lang="en-US" spc="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customers,</a:t>
            </a:r>
            <a:r>
              <a:rPr lang="en-US" spc="1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1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there</a:t>
            </a:r>
            <a:r>
              <a:rPr lang="en-US" spc="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6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lang="en-US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9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no</a:t>
            </a:r>
            <a:r>
              <a:rPr lang="en-US" spc="-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9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theoretical</a:t>
            </a:r>
            <a:r>
              <a:rPr lang="en-US" spc="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2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          </a:t>
            </a:r>
            <a:r>
              <a:rPr lang="en-US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geographic </a:t>
            </a:r>
            <a:r>
              <a:rPr lang="en-US" spc="7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limitations.</a:t>
            </a:r>
            <a:endParaRPr lang="en-US" spc="7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r>
              <a:rPr lang="en-US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Low operational costs and better quality of services.</a:t>
            </a:r>
          </a:p>
          <a:p>
            <a:pPr algn="just"/>
            <a:r>
              <a:rPr lang="en-US" spc="-1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lang="en-US" spc="-114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</a:t>
            </a:r>
            <a:r>
              <a:rPr lang="en-US" spc="-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1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need</a:t>
            </a: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pc="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physical</a:t>
            </a:r>
            <a:r>
              <a:rPr lang="en-US" spc="8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compan</a:t>
            </a:r>
            <a:r>
              <a:rPr lang="en-US" spc="5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en-US" spc="-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set-ups</a:t>
            </a:r>
            <a:r>
              <a:rPr lang="en-US" spc="8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</a:p>
          <a:p>
            <a:pPr algn="just"/>
            <a:r>
              <a:rPr lang="en-US" spc="-5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Easy</a:t>
            </a:r>
            <a:r>
              <a:rPr lang="en-US" spc="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-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</a:t>
            </a:r>
            <a:r>
              <a:rPr lang="en-US" spc="2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start</a:t>
            </a:r>
            <a:r>
              <a:rPr lang="en-US" spc="-6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lang="en-US" spc="1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manage</a:t>
            </a: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pc="1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pc="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business.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endParaRPr lang="en-US" spc="3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pc="3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53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68" y="608016"/>
            <a:ext cx="9692555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Disadvantages of E-commerce</a:t>
            </a:r>
            <a:endParaRPr lang="en-IN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668" y="2198057"/>
            <a:ext cx="8915400" cy="3777622"/>
          </a:xfrm>
        </p:spPr>
        <p:txBody>
          <a:bodyPr/>
          <a:lstStyle/>
          <a:p>
            <a:pPr marL="172720" algn="just">
              <a:lnSpc>
                <a:spcPct val="150000"/>
              </a:lnSpc>
              <a:spcBef>
                <a:spcPts val="115"/>
              </a:spcBef>
              <a:tabLst>
                <a:tab pos="373380" algn="l"/>
              </a:tabLst>
            </a:pP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Unable to examine products </a:t>
            </a:r>
            <a:r>
              <a:rPr lang="en-US" spc="7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personally.</a:t>
            </a:r>
            <a:endParaRPr lang="en-US" spc="7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75260" algn="just">
              <a:lnSpc>
                <a:spcPct val="150000"/>
              </a:lnSpc>
              <a:spcBef>
                <a:spcPts val="115"/>
              </a:spcBef>
              <a:tabLst>
                <a:tab pos="375920" algn="l"/>
              </a:tabLst>
            </a:pPr>
            <a:r>
              <a:rPr lang="en-US" spc="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Not everyone is connected to the </a:t>
            </a:r>
            <a:r>
              <a:rPr lang="en-US" spc="7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Internet.</a:t>
            </a:r>
            <a:endParaRPr lang="en-US" spc="7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r>
              <a:rPr lang="en-US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Mechanical</a:t>
            </a:r>
            <a:r>
              <a:rPr lang="en-US" spc="9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7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failures</a:t>
            </a:r>
            <a:r>
              <a:rPr lang="en-US" spc="-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5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cause</a:t>
            </a:r>
            <a:r>
              <a:rPr lang="en-US" spc="1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6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unpredictable</a:t>
            </a:r>
            <a:r>
              <a:rPr lang="en-US" spc="1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effects</a:t>
            </a:r>
            <a:r>
              <a:rPr lang="en-US" spc="-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4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pc="2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17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total</a:t>
            </a:r>
            <a:r>
              <a:rPr lang="en-US" spc="-12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processes.</a:t>
            </a:r>
            <a:endParaRPr lang="en-IN" spc="3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2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535</TotalTime>
  <Words>308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Trebuchet MS</vt:lpstr>
      <vt:lpstr>Tw Cen MT</vt:lpstr>
      <vt:lpstr>Wingdings</vt:lpstr>
      <vt:lpstr>Circuit</vt:lpstr>
      <vt:lpstr>PowerPoint Presentation</vt:lpstr>
      <vt:lpstr>E-COMMERCE WEB APPLICATION.</vt:lpstr>
      <vt:lpstr>What is E-commerce</vt:lpstr>
      <vt:lpstr>What we do ?</vt:lpstr>
      <vt:lpstr>Features</vt:lpstr>
      <vt:lpstr>Sources we used.</vt:lpstr>
      <vt:lpstr>Data Flow Diagram</vt:lpstr>
      <vt:lpstr>Advantages of E-commerce</vt:lpstr>
      <vt:lpstr>Disadvantages of E-commerce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37</cp:revision>
  <dcterms:created xsi:type="dcterms:W3CDTF">2022-04-13T05:18:18Z</dcterms:created>
  <dcterms:modified xsi:type="dcterms:W3CDTF">2022-04-16T05:14:50Z</dcterms:modified>
</cp:coreProperties>
</file>