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60" r:id="rId5"/>
    <p:sldId id="263" r:id="rId6"/>
    <p:sldId id="259" r:id="rId7"/>
    <p:sldId id="258" r:id="rId8"/>
    <p:sldId id="264" r:id="rId9"/>
    <p:sldId id="265" r:id="rId10"/>
    <p:sldId id="266" r:id="rId11"/>
    <p:sldId id="267" r:id="rId12"/>
    <p:sldId id="268" r:id="rId13"/>
    <p:sldId id="274" r:id="rId14"/>
    <p:sldId id="275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>
        <p:scale>
          <a:sx n="50" d="100"/>
          <a:sy n="50" d="100"/>
        </p:scale>
        <p:origin x="1530" y="3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Work </a:t>
            </a:r>
            <a:r>
              <a:rPr lang="en-US" dirty="0" smtClean="0">
                <a:solidFill>
                  <a:schemeClr val="bg1"/>
                </a:solidFill>
              </a:rPr>
              <a:t>Distribution</a:t>
            </a:r>
            <a:endParaRPr lang="en-US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 Done</c:v>
                </c:pt>
              </c:strCache>
            </c:strRef>
          </c:tx>
          <c:explosion val="20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</c:dPt>
          <c:dLbls>
            <c:dLbl>
              <c:idx val="0"/>
              <c:layout>
                <c:manualLayout>
                  <c:x val="-0.20690286061742863"/>
                  <c:y val="-0.1758918935134335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F2099B1C-FB0D-4E3C-8983-C25586278D0F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r>
                      <a:rPr lang="en-US" sz="11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</a:rPr>
                      <a:t>±</a:t>
                    </a:r>
                    <a:fld id="{95E606C1-8075-439E-847F-31A5960F527A}" type="PERCENTAGE">
                      <a:rPr lang="en-US" baseline="0" smtClean="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 sz="1100" b="0" i="0" u="none" strike="noStrike" kern="1200" baseline="0" dirty="0" smtClean="0">
                      <a:solidFill>
                        <a:schemeClr val="tx1"/>
                      </a:solidFill>
                      <a:effectLst/>
                    </a:endParaRPr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669668008765149"/>
                      <c:h val="0.22070934228925526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780933696082217"/>
                  <c:y val="9.4365346072705053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01433378-F476-4DEB-9C67-E945C1ECDE93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
</a:t>
                    </a:r>
                    <a:r>
                      <a:rPr lang="en-US" baseline="0" dirty="0" smtClean="0">
                        <a:solidFill>
                          <a:schemeClr val="tx1"/>
                        </a:solidFill>
                      </a:rPr>
                      <a:t>±</a:t>
                    </a:r>
                    <a:fld id="{E0DCFF87-ACEF-4F3C-BA13-9F6EB4F28364}" type="PERCENTAGE">
                      <a:rPr lang="en-US" baseline="0" smtClean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aseline="0" dirty="0" smtClean="0">
                      <a:solidFill>
                        <a:schemeClr val="tx1"/>
                      </a:solidFill>
                    </a:endParaRPr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474019773840685"/>
                      <c:h val="0.18030224418477545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Momik</c:v>
                </c:pt>
                <c:pt idx="1">
                  <c:v>Shreeju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0.65</c:v>
                </c:pt>
                <c:pt idx="1">
                  <c:v>0.35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80CD-B55F-4767-B711-ECF66DCAA5E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DF2-7318-47B5-943B-FBBA7E78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80CD-B55F-4767-B711-ECF66DCAA5E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DF2-7318-47B5-943B-FBBA7E78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6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80CD-B55F-4767-B711-ECF66DCAA5E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DF2-7318-47B5-943B-FBBA7E78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80CD-B55F-4767-B711-ECF66DCAA5E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DF2-7318-47B5-943B-FBBA7E78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80CD-B55F-4767-B711-ECF66DCAA5E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DF2-7318-47B5-943B-FBBA7E78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80CD-B55F-4767-B711-ECF66DCAA5E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DF2-7318-47B5-943B-FBBA7E78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2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80CD-B55F-4767-B711-ECF66DCAA5E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DF2-7318-47B5-943B-FBBA7E78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80CD-B55F-4767-B711-ECF66DCAA5E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DF2-7318-47B5-943B-FBBA7E78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4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80CD-B55F-4767-B711-ECF66DCAA5E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DF2-7318-47B5-943B-FBBA7E78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0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80CD-B55F-4767-B711-ECF66DCAA5E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DF2-7318-47B5-943B-FBBA7E78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7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80CD-B55F-4767-B711-ECF66DCAA5E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DF2-7318-47B5-943B-FBBA7E78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3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93000" contrast="-2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380CD-B55F-4767-B711-ECF66DCAA5E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6DF2-7318-47B5-943B-FBBA7E78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2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6.jpeg"/><Relationship Id="rId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slide" Target="slide2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.png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.png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.png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openxmlformats.org/officeDocument/2006/relationships/slide" Target="slide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6.jpeg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slide" Target="slide2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slide" Target="slide4.xml"/><Relationship Id="rId10" Type="http://schemas.openxmlformats.org/officeDocument/2006/relationships/image" Target="../media/image6.jpeg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.png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12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slide" Target="slide4.xml"/><Relationship Id="rId10" Type="http://schemas.openxmlformats.org/officeDocument/2006/relationships/image" Target="../media/image6.jpeg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12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slide" Target="slide4.xml"/><Relationship Id="rId10" Type="http://schemas.openxmlformats.org/officeDocument/2006/relationships/image" Target="../media/image6.jpeg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12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slide" Target="slide4.xml"/><Relationship Id="rId10" Type="http://schemas.openxmlformats.org/officeDocument/2006/relationships/image" Target="../media/image6.jpeg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.png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image" Target="../media/image6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6.xml"/><Relationship Id="rId5" Type="http://schemas.openxmlformats.org/officeDocument/2006/relationships/slide" Target="slide2.xml"/><Relationship Id="rId10" Type="http://schemas.openxmlformats.org/officeDocument/2006/relationships/image" Target="../media/image5.png"/><Relationship Id="rId4" Type="http://schemas.openxmlformats.org/officeDocument/2006/relationships/chart" Target="../charts/chart1.xml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6.jpeg"/><Relationship Id="rId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slide" Target="slide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jpeg"/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12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12" Type="http://schemas.openxmlformats.org/officeDocument/2006/relationships/image" Target="../media/image6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slide" Target="slide6.xml"/><Relationship Id="rId5" Type="http://schemas.openxmlformats.org/officeDocument/2006/relationships/slide" Target="slide3.xml"/><Relationship Id="rId10" Type="http://schemas.openxmlformats.org/officeDocument/2006/relationships/image" Target="../media/image9.png"/><Relationship Id="rId4" Type="http://schemas.openxmlformats.org/officeDocument/2006/relationships/slide" Target="slide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.jpeg"/><Relationship Id="rId5" Type="http://schemas.openxmlformats.org/officeDocument/2006/relationships/slide" Target="slide4.xml"/><Relationship Id="rId10" Type="http://schemas.openxmlformats.org/officeDocument/2006/relationships/slide" Target="slide6.xml"/><Relationship Id="rId4" Type="http://schemas.openxmlformats.org/officeDocument/2006/relationships/slide" Target="slide3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jpeg"/><Relationship Id="rId5" Type="http://schemas.openxmlformats.org/officeDocument/2006/relationships/slide" Target="slide4.xml"/><Relationship Id="rId10" Type="http://schemas.openxmlformats.org/officeDocument/2006/relationships/slide" Target="slide6.xml"/><Relationship Id="rId4" Type="http://schemas.openxmlformats.org/officeDocument/2006/relationships/slide" Target="slide3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slide" Target="slide4.xml"/><Relationship Id="rId10" Type="http://schemas.openxmlformats.org/officeDocument/2006/relationships/image" Target="../media/image6.jpeg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.png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-628650"/>
            <a:ext cx="1420837" cy="748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537DACD-F3DC-4C74-BDFE-8A15070683E4}"/>
              </a:ext>
            </a:extLst>
          </p:cNvPr>
          <p:cNvSpPr txBox="1">
            <a:spLocks/>
          </p:cNvSpPr>
          <p:nvPr/>
        </p:nvSpPr>
        <p:spPr>
          <a:xfrm>
            <a:off x="1608962" y="649020"/>
            <a:ext cx="10316338" cy="3482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Web Scraping and Archiving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80C26185-172E-44F2-9822-5DE3F211AA0C}"/>
              </a:ext>
            </a:extLst>
          </p:cNvPr>
          <p:cNvSpPr txBox="1">
            <a:spLocks/>
          </p:cNvSpPr>
          <p:nvPr/>
        </p:nvSpPr>
        <p:spPr>
          <a:xfrm>
            <a:off x="1238250" y="4305300"/>
            <a:ext cx="10489892" cy="3155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Momik Shrestha(180608)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Shreeju Pradhan(180622)</a:t>
            </a:r>
          </a:p>
          <a:p>
            <a:pPr algn="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4189" y="299944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2" action="ppaction://hlinksldjump"/>
          </p:cNvPr>
          <p:cNvSpPr/>
          <p:nvPr/>
        </p:nvSpPr>
        <p:spPr>
          <a:xfrm>
            <a:off x="344189" y="5796575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0510" y="28548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4189" y="1600883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4189" y="4398011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1" y="5936887"/>
            <a:ext cx="625386" cy="578482"/>
          </a:xfrm>
          <a:prstGeom prst="rect">
            <a:avLst/>
          </a:prstGeom>
        </p:spPr>
      </p:pic>
      <p:pic>
        <p:nvPicPr>
          <p:cNvPr id="16" name="Picture 1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8805" y="397382"/>
            <a:ext cx="622515" cy="622515"/>
          </a:xfrm>
          <a:prstGeom prst="rect">
            <a:avLst/>
          </a:prstGeom>
        </p:spPr>
      </p:pic>
      <p:pic>
        <p:nvPicPr>
          <p:cNvPr id="22" name="Picture 2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1" y="1718936"/>
            <a:ext cx="662002" cy="662002"/>
          </a:xfrm>
          <a:prstGeom prst="rect">
            <a:avLst/>
          </a:prstGeom>
        </p:spPr>
      </p:pic>
      <p:pic>
        <p:nvPicPr>
          <p:cNvPr id="23" name="Picture 2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8" y="3086877"/>
            <a:ext cx="608045" cy="608045"/>
          </a:xfrm>
          <a:prstGeom prst="rect">
            <a:avLst/>
          </a:prstGeom>
        </p:spPr>
      </p:pic>
      <p:pic>
        <p:nvPicPr>
          <p:cNvPr id="24" name="Picture 2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0" y="4398011"/>
            <a:ext cx="952810" cy="8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-45602" y="0"/>
            <a:ext cx="1488990" cy="12545680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Click r:id="rId2" action="ppaction://hlinksldjump"/>
          </p:cNvPr>
          <p:cNvSpPr/>
          <p:nvPr/>
        </p:nvSpPr>
        <p:spPr>
          <a:xfrm>
            <a:off x="210839" y="27825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210839" y="1676814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0839" y="447394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4" action="ppaction://hlinksldjump"/>
          </p:cNvPr>
          <p:cNvSpPr/>
          <p:nvPr/>
        </p:nvSpPr>
        <p:spPr>
          <a:xfrm>
            <a:off x="175937" y="3070286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93" y="396545"/>
            <a:ext cx="622515" cy="622515"/>
          </a:xfrm>
          <a:prstGeom prst="rect">
            <a:avLst/>
          </a:prstGeom>
        </p:spPr>
      </p:pic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1757319"/>
            <a:ext cx="662002" cy="662002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3179589"/>
            <a:ext cx="608045" cy="608045"/>
          </a:xfrm>
          <a:prstGeom prst="rect">
            <a:avLst/>
          </a:prstGeom>
        </p:spPr>
      </p:pic>
      <p:pic>
        <p:nvPicPr>
          <p:cNvPr id="12" name="Picture 1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" y="4496002"/>
            <a:ext cx="952810" cy="873409"/>
          </a:xfrm>
          <a:prstGeom prst="rect">
            <a:avLst/>
          </a:prstGeom>
        </p:spPr>
      </p:pic>
      <p:sp>
        <p:nvSpPr>
          <p:cNvPr id="13" name="Oval 12">
            <a:hlinkClick r:id="rId10" action="ppaction://hlinksldjump"/>
          </p:cNvPr>
          <p:cNvSpPr/>
          <p:nvPr/>
        </p:nvSpPr>
        <p:spPr>
          <a:xfrm>
            <a:off x="827332" y="584328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8" y="6000495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5" name="Rectangle 14"/>
          <p:cNvSpPr/>
          <p:nvPr/>
        </p:nvSpPr>
        <p:spPr>
          <a:xfrm>
            <a:off x="1942880" y="1757319"/>
            <a:ext cx="9626820" cy="4795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"/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197" y="1919731"/>
            <a:ext cx="7864398" cy="4471056"/>
          </a:xfrm>
        </p:spPr>
      </p:pic>
      <p:sp>
        <p:nvSpPr>
          <p:cNvPr id="17" name="TextBox 16"/>
          <p:cNvSpPr txBox="1"/>
          <p:nvPr/>
        </p:nvSpPr>
        <p:spPr>
          <a:xfrm>
            <a:off x="2831197" y="63500"/>
            <a:ext cx="7989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sequence diagram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-45602" y="0"/>
            <a:ext cx="1488990" cy="12545680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Click r:id="rId2" action="ppaction://hlinksldjump"/>
          </p:cNvPr>
          <p:cNvSpPr/>
          <p:nvPr/>
        </p:nvSpPr>
        <p:spPr>
          <a:xfrm>
            <a:off x="210839" y="27825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210839" y="1676814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0839" y="447394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4" action="ppaction://hlinksldjump"/>
          </p:cNvPr>
          <p:cNvSpPr/>
          <p:nvPr/>
        </p:nvSpPr>
        <p:spPr>
          <a:xfrm>
            <a:off x="175937" y="3070286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93" y="396545"/>
            <a:ext cx="622515" cy="622515"/>
          </a:xfrm>
          <a:prstGeom prst="rect">
            <a:avLst/>
          </a:prstGeom>
        </p:spPr>
      </p:pic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1757319"/>
            <a:ext cx="662002" cy="662002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3179589"/>
            <a:ext cx="608045" cy="608045"/>
          </a:xfrm>
          <a:prstGeom prst="rect">
            <a:avLst/>
          </a:prstGeom>
        </p:spPr>
      </p:pic>
      <p:pic>
        <p:nvPicPr>
          <p:cNvPr id="12" name="Picture 1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" y="4496002"/>
            <a:ext cx="952810" cy="873409"/>
          </a:xfrm>
          <a:prstGeom prst="rect">
            <a:avLst/>
          </a:prstGeom>
        </p:spPr>
      </p:pic>
      <p:sp>
        <p:nvSpPr>
          <p:cNvPr id="13" name="Oval 12">
            <a:hlinkClick r:id="rId10" action="ppaction://hlinksldjump"/>
          </p:cNvPr>
          <p:cNvSpPr/>
          <p:nvPr/>
        </p:nvSpPr>
        <p:spPr>
          <a:xfrm>
            <a:off x="827332" y="584328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8" y="6000495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33940" y="34194"/>
            <a:ext cx="10353762" cy="77973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5"/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75" y="1460258"/>
            <a:ext cx="5878891" cy="4938268"/>
          </a:xfrm>
        </p:spPr>
      </p:pic>
      <p:sp>
        <p:nvSpPr>
          <p:cNvPr id="18" name="TextBox 17"/>
          <p:cNvSpPr txBox="1"/>
          <p:nvPr/>
        </p:nvSpPr>
        <p:spPr>
          <a:xfrm>
            <a:off x="3771375" y="813927"/>
            <a:ext cx="381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User DFD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-45602" y="0"/>
            <a:ext cx="1488990" cy="12545680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Click r:id="rId2" action="ppaction://hlinksldjump"/>
          </p:cNvPr>
          <p:cNvSpPr/>
          <p:nvPr/>
        </p:nvSpPr>
        <p:spPr>
          <a:xfrm>
            <a:off x="210839" y="27825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210839" y="1676814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0839" y="447394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4" action="ppaction://hlinksldjump"/>
          </p:cNvPr>
          <p:cNvSpPr/>
          <p:nvPr/>
        </p:nvSpPr>
        <p:spPr>
          <a:xfrm>
            <a:off x="175937" y="3070286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93" y="396545"/>
            <a:ext cx="622515" cy="622515"/>
          </a:xfrm>
          <a:prstGeom prst="rect">
            <a:avLst/>
          </a:prstGeom>
        </p:spPr>
      </p:pic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1757319"/>
            <a:ext cx="662002" cy="662002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3179589"/>
            <a:ext cx="608045" cy="608045"/>
          </a:xfrm>
          <a:prstGeom prst="rect">
            <a:avLst/>
          </a:prstGeom>
        </p:spPr>
      </p:pic>
      <p:pic>
        <p:nvPicPr>
          <p:cNvPr id="12" name="Picture 1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" y="4496002"/>
            <a:ext cx="952810" cy="873409"/>
          </a:xfrm>
          <a:prstGeom prst="rect">
            <a:avLst/>
          </a:prstGeom>
        </p:spPr>
      </p:pic>
      <p:sp>
        <p:nvSpPr>
          <p:cNvPr id="13" name="Oval 12">
            <a:hlinkClick r:id="rId10" action="ppaction://hlinksldjump"/>
          </p:cNvPr>
          <p:cNvSpPr/>
          <p:nvPr/>
        </p:nvSpPr>
        <p:spPr>
          <a:xfrm>
            <a:off x="827332" y="584328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8" y="6000495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15" y="1567974"/>
            <a:ext cx="5661116" cy="49150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24515" y="814190"/>
            <a:ext cx="384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2.Scraper DFD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90" y="1461818"/>
            <a:ext cx="9040487" cy="3858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7690" y="781265"/>
            <a:ext cx="240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Nav</a:t>
            </a:r>
            <a:r>
              <a:rPr lang="en-US" sz="3600" dirty="0" smtClean="0">
                <a:solidFill>
                  <a:schemeClr val="bg1"/>
                </a:solidFill>
              </a:rPr>
              <a:t> Partials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005" y="11824"/>
            <a:ext cx="3480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95" y="5536077"/>
            <a:ext cx="4963218" cy="64779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 rot="10800000">
            <a:off x="-45602" y="0"/>
            <a:ext cx="1488990" cy="12545680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hlinkClick r:id="rId4" action="ppaction://hlinksldjump"/>
          </p:cNvPr>
          <p:cNvSpPr/>
          <p:nvPr/>
        </p:nvSpPr>
        <p:spPr>
          <a:xfrm>
            <a:off x="210839" y="27825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hlinkClick r:id="rId5" action="ppaction://hlinksldjump"/>
          </p:cNvPr>
          <p:cNvSpPr/>
          <p:nvPr/>
        </p:nvSpPr>
        <p:spPr>
          <a:xfrm>
            <a:off x="210839" y="1676814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0839" y="447394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6" action="ppaction://hlinksldjump"/>
          </p:cNvPr>
          <p:cNvSpPr/>
          <p:nvPr/>
        </p:nvSpPr>
        <p:spPr>
          <a:xfrm>
            <a:off x="175937" y="3070286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93" y="396545"/>
            <a:ext cx="622515" cy="622515"/>
          </a:xfrm>
          <a:prstGeom prst="rect">
            <a:avLst/>
          </a:prstGeom>
        </p:spPr>
      </p:pic>
      <p:pic>
        <p:nvPicPr>
          <p:cNvPr id="16" name="Picture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1757319"/>
            <a:ext cx="662002" cy="662002"/>
          </a:xfrm>
          <a:prstGeom prst="rect">
            <a:avLst/>
          </a:prstGeom>
        </p:spPr>
      </p:pic>
      <p:pic>
        <p:nvPicPr>
          <p:cNvPr id="17" name="Picture 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3179589"/>
            <a:ext cx="608045" cy="608045"/>
          </a:xfrm>
          <a:prstGeom prst="rect">
            <a:avLst/>
          </a:prstGeom>
        </p:spPr>
      </p:pic>
      <p:pic>
        <p:nvPicPr>
          <p:cNvPr id="18" name="Picture 1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" y="4496002"/>
            <a:ext cx="952810" cy="873409"/>
          </a:xfrm>
          <a:prstGeom prst="rect">
            <a:avLst/>
          </a:prstGeom>
        </p:spPr>
      </p:pic>
      <p:sp>
        <p:nvSpPr>
          <p:cNvPr id="19" name="Oval 18">
            <a:hlinkClick r:id="rId12" action="ppaction://hlinksldjump"/>
          </p:cNvPr>
          <p:cNvSpPr/>
          <p:nvPr/>
        </p:nvSpPr>
        <p:spPr>
          <a:xfrm>
            <a:off x="827332" y="584328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8" y="6000495"/>
            <a:ext cx="625386" cy="578482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860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83" y="1568485"/>
            <a:ext cx="9202434" cy="3172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8183" y="814190"/>
            <a:ext cx="519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Footer partials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 rot="10800000">
            <a:off x="-45602" y="0"/>
            <a:ext cx="1488990" cy="12545680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210839" y="27825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4" action="ppaction://hlinksldjump"/>
          </p:cNvPr>
          <p:cNvSpPr/>
          <p:nvPr/>
        </p:nvSpPr>
        <p:spPr>
          <a:xfrm>
            <a:off x="210839" y="1676814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0839" y="447394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5" action="ppaction://hlinksldjump"/>
          </p:cNvPr>
          <p:cNvSpPr/>
          <p:nvPr/>
        </p:nvSpPr>
        <p:spPr>
          <a:xfrm>
            <a:off x="175937" y="3070286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93" y="396545"/>
            <a:ext cx="622515" cy="622515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1757319"/>
            <a:ext cx="662002" cy="662002"/>
          </a:xfrm>
          <a:prstGeom prst="rect">
            <a:avLst/>
          </a:prstGeom>
        </p:spPr>
      </p:pic>
      <p:pic>
        <p:nvPicPr>
          <p:cNvPr id="13" name="Picture 1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3179589"/>
            <a:ext cx="608045" cy="608045"/>
          </a:xfrm>
          <a:prstGeom prst="rect">
            <a:avLst/>
          </a:prstGeom>
        </p:spPr>
      </p:pic>
      <p:pic>
        <p:nvPicPr>
          <p:cNvPr id="14" name="Picture 1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" y="4496002"/>
            <a:ext cx="952810" cy="873409"/>
          </a:xfrm>
          <a:prstGeom prst="rect">
            <a:avLst/>
          </a:prstGeom>
        </p:spPr>
      </p:pic>
      <p:sp>
        <p:nvSpPr>
          <p:cNvPr id="15" name="Oval 14">
            <a:hlinkClick r:id="rId11" action="ppaction://hlinksldjump"/>
          </p:cNvPr>
          <p:cNvSpPr/>
          <p:nvPr/>
        </p:nvSpPr>
        <p:spPr>
          <a:xfrm>
            <a:off x="827332" y="584328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8" y="6000495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28183" y="5212226"/>
            <a:ext cx="298174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-45602" y="0"/>
            <a:ext cx="1488990" cy="12545680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Click r:id="rId2" action="ppaction://hlinksldjump"/>
          </p:cNvPr>
          <p:cNvSpPr/>
          <p:nvPr/>
        </p:nvSpPr>
        <p:spPr>
          <a:xfrm>
            <a:off x="210839" y="27825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210839" y="1676814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0839" y="447394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4" action="ppaction://hlinksldjump"/>
          </p:cNvPr>
          <p:cNvSpPr/>
          <p:nvPr/>
        </p:nvSpPr>
        <p:spPr>
          <a:xfrm>
            <a:off x="175937" y="3070286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93" y="396545"/>
            <a:ext cx="622515" cy="622515"/>
          </a:xfrm>
          <a:prstGeom prst="rect">
            <a:avLst/>
          </a:prstGeom>
        </p:spPr>
      </p:pic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1757319"/>
            <a:ext cx="662002" cy="662002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3179589"/>
            <a:ext cx="608045" cy="608045"/>
          </a:xfrm>
          <a:prstGeom prst="rect">
            <a:avLst/>
          </a:prstGeom>
        </p:spPr>
      </p:pic>
      <p:pic>
        <p:nvPicPr>
          <p:cNvPr id="12" name="Picture 1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" y="4496002"/>
            <a:ext cx="952810" cy="873409"/>
          </a:xfrm>
          <a:prstGeom prst="rect">
            <a:avLst/>
          </a:prstGeom>
        </p:spPr>
      </p:pic>
      <p:sp>
        <p:nvSpPr>
          <p:cNvPr id="13" name="Oval 12">
            <a:hlinkClick r:id="rId10" action="ppaction://hlinksldjump"/>
          </p:cNvPr>
          <p:cNvSpPr/>
          <p:nvPr/>
        </p:nvSpPr>
        <p:spPr>
          <a:xfrm>
            <a:off x="827332" y="584328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8" y="6000495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45441" y="1469863"/>
            <a:ext cx="7259063" cy="16004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45441" y="695894"/>
            <a:ext cx="637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Retrieve crawl parameters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961787"/>
            <a:ext cx="7259063" cy="4176427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rot="10800000">
            <a:off x="-45602" y="0"/>
            <a:ext cx="1488990" cy="12545680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210839" y="27825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</p:cNvPr>
          <p:cNvSpPr/>
          <p:nvPr/>
        </p:nvSpPr>
        <p:spPr>
          <a:xfrm>
            <a:off x="210839" y="1676814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0839" y="447394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5" action="ppaction://hlinksldjump"/>
          </p:cNvPr>
          <p:cNvSpPr/>
          <p:nvPr/>
        </p:nvSpPr>
        <p:spPr>
          <a:xfrm>
            <a:off x="175937" y="3070286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93" y="396545"/>
            <a:ext cx="622515" cy="622515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1757319"/>
            <a:ext cx="662002" cy="662002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3179589"/>
            <a:ext cx="608045" cy="608045"/>
          </a:xfrm>
          <a:prstGeom prst="rect">
            <a:avLst/>
          </a:prstGeom>
        </p:spPr>
      </p:pic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" y="4496002"/>
            <a:ext cx="952810" cy="873409"/>
          </a:xfrm>
          <a:prstGeom prst="rect">
            <a:avLst/>
          </a:prstGeom>
        </p:spPr>
      </p:pic>
      <p:sp>
        <p:nvSpPr>
          <p:cNvPr id="14" name="Oval 13">
            <a:hlinkClick r:id="rId11" action="ppaction://hlinksldjump"/>
          </p:cNvPr>
          <p:cNvSpPr/>
          <p:nvPr/>
        </p:nvSpPr>
        <p:spPr>
          <a:xfrm>
            <a:off x="827332" y="584328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8" y="6000495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7" name="TextBox 26"/>
          <p:cNvSpPr txBox="1"/>
          <p:nvPr/>
        </p:nvSpPr>
        <p:spPr>
          <a:xfrm>
            <a:off x="2466468" y="814190"/>
            <a:ext cx="637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Scrape script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1658220"/>
            <a:ext cx="8021169" cy="4496427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rot="10800000">
            <a:off x="-45602" y="0"/>
            <a:ext cx="1488990" cy="12545680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210839" y="27825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</p:cNvPr>
          <p:cNvSpPr/>
          <p:nvPr/>
        </p:nvSpPr>
        <p:spPr>
          <a:xfrm>
            <a:off x="210839" y="1676814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0839" y="447394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5" action="ppaction://hlinksldjump"/>
          </p:cNvPr>
          <p:cNvSpPr/>
          <p:nvPr/>
        </p:nvSpPr>
        <p:spPr>
          <a:xfrm>
            <a:off x="175937" y="3070286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93" y="396545"/>
            <a:ext cx="622515" cy="622515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1757319"/>
            <a:ext cx="662002" cy="662002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3179589"/>
            <a:ext cx="608045" cy="608045"/>
          </a:xfrm>
          <a:prstGeom prst="rect">
            <a:avLst/>
          </a:prstGeom>
        </p:spPr>
      </p:pic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" y="4496002"/>
            <a:ext cx="952810" cy="873409"/>
          </a:xfrm>
          <a:prstGeom prst="rect">
            <a:avLst/>
          </a:prstGeom>
        </p:spPr>
      </p:pic>
      <p:sp>
        <p:nvSpPr>
          <p:cNvPr id="14" name="Oval 13">
            <a:hlinkClick r:id="rId11" action="ppaction://hlinksldjump"/>
          </p:cNvPr>
          <p:cNvSpPr/>
          <p:nvPr/>
        </p:nvSpPr>
        <p:spPr>
          <a:xfrm>
            <a:off x="827332" y="584328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8" y="6000495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6" name="TextBox 15"/>
          <p:cNvSpPr txBox="1"/>
          <p:nvPr/>
        </p:nvSpPr>
        <p:spPr>
          <a:xfrm>
            <a:off x="2219727" y="707802"/>
            <a:ext cx="637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Insert query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966708"/>
            <a:ext cx="6861102" cy="360677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rot="10800000">
            <a:off x="-45602" y="0"/>
            <a:ext cx="1488990" cy="12545680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210839" y="27825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</p:cNvPr>
          <p:cNvSpPr/>
          <p:nvPr/>
        </p:nvSpPr>
        <p:spPr>
          <a:xfrm>
            <a:off x="210839" y="1676814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0839" y="447394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5" action="ppaction://hlinksldjump"/>
          </p:cNvPr>
          <p:cNvSpPr/>
          <p:nvPr/>
        </p:nvSpPr>
        <p:spPr>
          <a:xfrm>
            <a:off x="175937" y="3070286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93" y="396545"/>
            <a:ext cx="622515" cy="622515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1757319"/>
            <a:ext cx="662002" cy="662002"/>
          </a:xfrm>
          <a:prstGeom prst="rect">
            <a:avLst/>
          </a:prstGeom>
        </p:spPr>
      </p:pic>
      <p:pic>
        <p:nvPicPr>
          <p:cNvPr id="12" name="Picture 1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3179589"/>
            <a:ext cx="608045" cy="608045"/>
          </a:xfrm>
          <a:prstGeom prst="rect">
            <a:avLst/>
          </a:prstGeom>
        </p:spPr>
      </p:pic>
      <p:pic>
        <p:nvPicPr>
          <p:cNvPr id="13" name="Picture 1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" y="4496002"/>
            <a:ext cx="952810" cy="873409"/>
          </a:xfrm>
          <a:prstGeom prst="rect">
            <a:avLst/>
          </a:prstGeom>
        </p:spPr>
      </p:pic>
      <p:sp>
        <p:nvSpPr>
          <p:cNvPr id="14" name="Oval 13">
            <a:hlinkClick r:id="rId11" action="ppaction://hlinksldjump"/>
          </p:cNvPr>
          <p:cNvSpPr/>
          <p:nvPr/>
        </p:nvSpPr>
        <p:spPr>
          <a:xfrm>
            <a:off x="827332" y="584328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8" y="6000495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6" name="TextBox 15"/>
          <p:cNvSpPr txBox="1"/>
          <p:nvPr/>
        </p:nvSpPr>
        <p:spPr>
          <a:xfrm>
            <a:off x="3314312" y="814190"/>
            <a:ext cx="637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Looping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-45602" y="0"/>
            <a:ext cx="1488990" cy="12545680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Click r:id="rId2" action="ppaction://hlinksldjump"/>
          </p:cNvPr>
          <p:cNvSpPr/>
          <p:nvPr/>
        </p:nvSpPr>
        <p:spPr>
          <a:xfrm>
            <a:off x="210839" y="27825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210839" y="1676814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0839" y="447394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4" action="ppaction://hlinksldjump"/>
          </p:cNvPr>
          <p:cNvSpPr/>
          <p:nvPr/>
        </p:nvSpPr>
        <p:spPr>
          <a:xfrm>
            <a:off x="175937" y="3070286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93" y="396545"/>
            <a:ext cx="622515" cy="622515"/>
          </a:xfrm>
          <a:prstGeom prst="rect">
            <a:avLst/>
          </a:prstGeom>
        </p:spPr>
      </p:pic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1757319"/>
            <a:ext cx="662002" cy="662002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3179589"/>
            <a:ext cx="608045" cy="608045"/>
          </a:xfrm>
          <a:prstGeom prst="rect">
            <a:avLst/>
          </a:prstGeom>
        </p:spPr>
      </p:pic>
      <p:pic>
        <p:nvPicPr>
          <p:cNvPr id="12" name="Picture 1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" y="4496002"/>
            <a:ext cx="952810" cy="873409"/>
          </a:xfrm>
          <a:prstGeom prst="rect">
            <a:avLst/>
          </a:prstGeom>
        </p:spPr>
      </p:pic>
      <p:sp>
        <p:nvSpPr>
          <p:cNvPr id="13" name="Oval 12">
            <a:hlinkClick r:id="rId10" action="ppaction://hlinksldjump"/>
          </p:cNvPr>
          <p:cNvSpPr/>
          <p:nvPr/>
        </p:nvSpPr>
        <p:spPr>
          <a:xfrm>
            <a:off x="827332" y="584328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8" y="6000495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8059" y="1676814"/>
            <a:ext cx="9059539" cy="33723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08059" y="814190"/>
            <a:ext cx="637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Password Hashing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-116105" y="-5333999"/>
            <a:ext cx="1488990" cy="12191999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4189" y="299944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hlinkClick r:id="rId2" action="ppaction://hlinksldjump"/>
          </p:cNvPr>
          <p:cNvSpPr/>
          <p:nvPr/>
        </p:nvSpPr>
        <p:spPr>
          <a:xfrm>
            <a:off x="344189" y="5796575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78116" y="32701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44189" y="1600883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44189" y="4398011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7" y="5936887"/>
            <a:ext cx="625386" cy="578482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587364" y="27537"/>
            <a:ext cx="5762152" cy="73968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Team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270629"/>
              </p:ext>
            </p:extLst>
          </p:nvPr>
        </p:nvGraphicFramePr>
        <p:xfrm>
          <a:off x="4978400" y="2030436"/>
          <a:ext cx="7367815" cy="4400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59354" y="2796724"/>
            <a:ext cx="44090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Shreeju Pradhan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-Front-end +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esponsiveness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Momik Shrestha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-Back-end + Web scraper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6411" y="438910"/>
            <a:ext cx="622515" cy="622515"/>
          </a:xfrm>
          <a:prstGeom prst="rect">
            <a:avLst/>
          </a:prstGeom>
        </p:spPr>
      </p:pic>
      <p:pic>
        <p:nvPicPr>
          <p:cNvPr id="20" name="Picture 19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1" y="1718936"/>
            <a:ext cx="662002" cy="662002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8" y="3086877"/>
            <a:ext cx="608045" cy="608045"/>
          </a:xfrm>
          <a:prstGeom prst="rect">
            <a:avLst/>
          </a:prstGeom>
        </p:spPr>
      </p:pic>
      <p:pic>
        <p:nvPicPr>
          <p:cNvPr id="22" name="Picture 21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7" y="4416306"/>
            <a:ext cx="952810" cy="8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 rot="10800000">
            <a:off x="-133350" y="-4122714"/>
            <a:ext cx="1488990" cy="12191999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15105" y="297839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2" action="ppaction://hlinksldjump"/>
          </p:cNvPr>
          <p:cNvSpPr/>
          <p:nvPr/>
        </p:nvSpPr>
        <p:spPr>
          <a:xfrm>
            <a:off x="210839" y="5739425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0839" y="145169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4248" y="1543733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0839" y="4340861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1" y="5879737"/>
            <a:ext cx="625386" cy="578482"/>
          </a:xfrm>
          <a:prstGeom prst="rect">
            <a:avLst/>
          </a:prstGeom>
        </p:spPr>
      </p:pic>
      <p:pic>
        <p:nvPicPr>
          <p:cNvPr id="25" name="Picture 2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699" y="263464"/>
            <a:ext cx="622515" cy="622515"/>
          </a:xfrm>
          <a:prstGeom prst="rect">
            <a:avLst/>
          </a:prstGeom>
        </p:spPr>
      </p:pic>
      <p:pic>
        <p:nvPicPr>
          <p:cNvPr id="27" name="Picture 2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0" y="1679565"/>
            <a:ext cx="662002" cy="66200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104428" y="1218584"/>
            <a:ext cx="931750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98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involves the creation of  system that is the co-existence of two different “sub-systems”, thus it  can be divide into two major phases: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Web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scraper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scraper will scrape different online news websites and stored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necessary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 a database.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Web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display necessary information by using the data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previously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by the scraper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was made using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HTML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CSS,PHP &amp; JS  with no added frameworks.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1" y="3080400"/>
            <a:ext cx="608045" cy="608045"/>
          </a:xfrm>
          <a:prstGeom prst="rect">
            <a:avLst/>
          </a:prstGeom>
        </p:spPr>
      </p:pic>
      <p:sp>
        <p:nvSpPr>
          <p:cNvPr id="33" name="Title 1"/>
          <p:cNvSpPr txBox="1">
            <a:spLocks/>
          </p:cNvSpPr>
          <p:nvPr/>
        </p:nvSpPr>
        <p:spPr>
          <a:xfrm>
            <a:off x="3587364" y="27537"/>
            <a:ext cx="5762152" cy="739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1" y="4362652"/>
            <a:ext cx="952810" cy="8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-171450" y="-2705637"/>
            <a:ext cx="1488990" cy="12191999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Click r:id="rId2" action="ppaction://hlinksldjump"/>
          </p:cNvPr>
          <p:cNvSpPr/>
          <p:nvPr/>
        </p:nvSpPr>
        <p:spPr>
          <a:xfrm>
            <a:off x="746148" y="299944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172739" y="5796575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</p:cNvPr>
          <p:cNvSpPr/>
          <p:nvPr/>
        </p:nvSpPr>
        <p:spPr>
          <a:xfrm>
            <a:off x="172739" y="202319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5" action="ppaction://hlinksldjump"/>
          </p:cNvPr>
          <p:cNvSpPr/>
          <p:nvPr/>
        </p:nvSpPr>
        <p:spPr>
          <a:xfrm>
            <a:off x="172739" y="1600883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2739" y="4398011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3" y="5936887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1" name="Picture 1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034" y="320615"/>
            <a:ext cx="622515" cy="622515"/>
          </a:xfrm>
          <a:prstGeom prst="rect">
            <a:avLst/>
          </a:prstGeom>
          <a:noFill/>
        </p:spPr>
      </p:pic>
      <p:pic>
        <p:nvPicPr>
          <p:cNvPr id="12" name="Picture 1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00" y="1692340"/>
            <a:ext cx="662002" cy="662002"/>
          </a:xfrm>
          <a:prstGeom prst="rect">
            <a:avLst/>
          </a:prstGeom>
        </p:spPr>
      </p:pic>
      <p:pic>
        <p:nvPicPr>
          <p:cNvPr id="15" name="Picture 1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9" y="3086877"/>
            <a:ext cx="608045" cy="60804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87364" y="27537"/>
            <a:ext cx="5762152" cy="73968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3883" y="1061425"/>
            <a:ext cx="299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The litter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" t="1024" r="2851" b="5436"/>
          <a:stretch/>
        </p:blipFill>
        <p:spPr>
          <a:xfrm>
            <a:off x="7320798" y="773456"/>
            <a:ext cx="4639096" cy="58599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53884" y="1708011"/>
            <a:ext cx="526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There is more unrelated things than actual news.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6520" y="2354342"/>
            <a:ext cx="4693506" cy="4264628"/>
          </a:xfrm>
          <a:prstGeom prst="rect">
            <a:avLst/>
          </a:prstGeom>
        </p:spPr>
      </p:pic>
      <p:pic>
        <p:nvPicPr>
          <p:cNvPr id="21" name="Picture 2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1" y="4398011"/>
            <a:ext cx="952810" cy="8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-171450" y="-2667000"/>
            <a:ext cx="1488990" cy="12191999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Click r:id="rId2" action="ppaction://hlinksldjump"/>
          </p:cNvPr>
          <p:cNvSpPr/>
          <p:nvPr/>
        </p:nvSpPr>
        <p:spPr>
          <a:xfrm>
            <a:off x="746148" y="299944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172739" y="5796575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</p:cNvPr>
          <p:cNvSpPr/>
          <p:nvPr/>
        </p:nvSpPr>
        <p:spPr>
          <a:xfrm>
            <a:off x="172739" y="202319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5" action="ppaction://hlinksldjump"/>
          </p:cNvPr>
          <p:cNvSpPr/>
          <p:nvPr/>
        </p:nvSpPr>
        <p:spPr>
          <a:xfrm>
            <a:off x="172739" y="1600883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2739" y="4398011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3" y="5936887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1" name="Picture 1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034" y="320615"/>
            <a:ext cx="622515" cy="622515"/>
          </a:xfrm>
          <a:prstGeom prst="rect">
            <a:avLst/>
          </a:prstGeom>
          <a:noFill/>
        </p:spPr>
      </p:pic>
      <p:pic>
        <p:nvPicPr>
          <p:cNvPr id="12" name="Picture 1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00" y="1692340"/>
            <a:ext cx="662002" cy="662002"/>
          </a:xfrm>
          <a:prstGeom prst="rect">
            <a:avLst/>
          </a:prstGeom>
        </p:spPr>
      </p:pic>
      <p:pic>
        <p:nvPicPr>
          <p:cNvPr id="13" name="Picture 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9" y="3086877"/>
            <a:ext cx="608045" cy="608045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587364" y="27537"/>
            <a:ext cx="5762152" cy="739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7777" y="943130"/>
            <a:ext cx="754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The narrative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0658" y="1557913"/>
            <a:ext cx="9308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narrative bias in the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epali media, newspapers and news sites will tend to publish articles leaning towards their political preference without maintaining un-biasness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05318" y="2535794"/>
            <a:ext cx="643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Fox news and CNN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arrative control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6362" y="2935904"/>
            <a:ext cx="5608823" cy="3800340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1" y="4383708"/>
            <a:ext cx="952810" cy="8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-133350" y="-1192236"/>
            <a:ext cx="1488990" cy="12191999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hlinkClick r:id="rId2" action="ppaction://hlinksldjump"/>
          </p:cNvPr>
          <p:cNvSpPr/>
          <p:nvPr/>
        </p:nvSpPr>
        <p:spPr>
          <a:xfrm>
            <a:off x="210839" y="5872775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210839" y="278519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4" action="ppaction://hlinksldjump"/>
          </p:cNvPr>
          <p:cNvSpPr/>
          <p:nvPr/>
        </p:nvSpPr>
        <p:spPr>
          <a:xfrm>
            <a:off x="210839" y="1677083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248" y="4474211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5" action="ppaction://hlinksldjump"/>
          </p:cNvPr>
          <p:cNvSpPr/>
          <p:nvPr/>
        </p:nvSpPr>
        <p:spPr>
          <a:xfrm>
            <a:off x="210839" y="307564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3" y="6013087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2" name="Picture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570" y="396815"/>
            <a:ext cx="622515" cy="622515"/>
          </a:xfrm>
          <a:prstGeom prst="rect">
            <a:avLst/>
          </a:prstGeom>
        </p:spPr>
      </p:pic>
      <p:pic>
        <p:nvPicPr>
          <p:cNvPr id="13" name="Picture 1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1" y="1775635"/>
            <a:ext cx="662002" cy="662002"/>
          </a:xfrm>
          <a:prstGeom prst="rect">
            <a:avLst/>
          </a:prstGeom>
        </p:spPr>
      </p:pic>
      <p:pic>
        <p:nvPicPr>
          <p:cNvPr id="14" name="Picture 1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8" y="3194556"/>
            <a:ext cx="608045" cy="608045"/>
          </a:xfrm>
          <a:prstGeom prst="rect">
            <a:avLst/>
          </a:prstGeom>
        </p:spPr>
      </p:pic>
      <p:pic>
        <p:nvPicPr>
          <p:cNvPr id="16" name="Picture 1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6" y="4496002"/>
            <a:ext cx="952810" cy="873409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3587364" y="27537"/>
            <a:ext cx="5762152" cy="739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60953" y="1119931"/>
            <a:ext cx="910965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this project can be divided into 2 categories:</a:t>
            </a:r>
          </a:p>
          <a:p>
            <a:endParaRPr lang="en-US" sz="2800" dirty="0" smtClean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Project Objectives</a:t>
            </a:r>
          </a:p>
          <a:p>
            <a:r>
              <a:rPr lang="en-US" sz="2400" dirty="0" smtClean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-To create a web scraper that scrapes two different websites and stores into a database,</a:t>
            </a:r>
          </a:p>
          <a:p>
            <a:r>
              <a:rPr lang="en-US" sz="2400" dirty="0" smtClean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-To create a web application utilizes the stored scrape data,</a:t>
            </a:r>
          </a:p>
          <a:p>
            <a:r>
              <a:rPr lang="en-US" sz="2400" dirty="0" smtClean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-To successfully manage a database that consists of huge amount of data.</a:t>
            </a:r>
          </a:p>
          <a:p>
            <a:pPr marL="450000" lvl="1" indent="0">
              <a:buNone/>
            </a:pPr>
            <a:endParaRPr lang="en-US" sz="2400" dirty="0" smtClean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800" u="none" strike="noStrike" dirty="0" smtClean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Academic (personal) Objectives</a:t>
            </a:r>
          </a:p>
          <a:p>
            <a:pPr marL="3690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-To develop our web development skills,</a:t>
            </a:r>
          </a:p>
          <a:p>
            <a:pPr marL="3690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-To learn about the concepts of web scrapers and web scraping,</a:t>
            </a:r>
          </a:p>
          <a:p>
            <a:pPr marL="3690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-To implement things learnt in previous semesters.</a:t>
            </a:r>
            <a:endParaRPr lang="en-US" sz="2400" u="none" strike="noStrike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29487" y="1232213"/>
            <a:ext cx="9675276" cy="3539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 rot="10800000">
            <a:off x="-45602" y="0"/>
            <a:ext cx="1488990" cy="12545680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hlinkClick r:id="rId2" action="ppaction://hlinksldjump"/>
          </p:cNvPr>
          <p:cNvSpPr/>
          <p:nvPr/>
        </p:nvSpPr>
        <p:spPr>
          <a:xfrm>
            <a:off x="827332" y="584328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3" action="ppaction://hlinksldjump"/>
          </p:cNvPr>
          <p:cNvSpPr/>
          <p:nvPr/>
        </p:nvSpPr>
        <p:spPr>
          <a:xfrm>
            <a:off x="210839" y="27825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4" action="ppaction://hlinksldjump"/>
          </p:cNvPr>
          <p:cNvSpPr/>
          <p:nvPr/>
        </p:nvSpPr>
        <p:spPr>
          <a:xfrm>
            <a:off x="210839" y="1676814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0839" y="447394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hlinkClick r:id="rId5" action="ppaction://hlinksldjump"/>
          </p:cNvPr>
          <p:cNvSpPr/>
          <p:nvPr/>
        </p:nvSpPr>
        <p:spPr>
          <a:xfrm>
            <a:off x="175937" y="3070286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8" y="6000495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4" name="Picture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93" y="396545"/>
            <a:ext cx="622515" cy="622515"/>
          </a:xfrm>
          <a:prstGeom prst="rect">
            <a:avLst/>
          </a:prstGeom>
        </p:spPr>
      </p:pic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1757319"/>
            <a:ext cx="662002" cy="662002"/>
          </a:xfrm>
          <a:prstGeom prst="rect">
            <a:avLst/>
          </a:prstGeom>
        </p:spPr>
      </p:pic>
      <p:pic>
        <p:nvPicPr>
          <p:cNvPr id="16" name="Picture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3179589"/>
            <a:ext cx="608045" cy="608045"/>
          </a:xfrm>
          <a:prstGeom prst="rect">
            <a:avLst/>
          </a:prstGeom>
        </p:spPr>
      </p:pic>
      <p:pic>
        <p:nvPicPr>
          <p:cNvPr id="18" name="Picture 1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" y="4496002"/>
            <a:ext cx="952810" cy="8734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3947" y="2365397"/>
            <a:ext cx="1197735" cy="861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60687" y="1744677"/>
            <a:ext cx="1984874" cy="26341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43397" y="3226422"/>
            <a:ext cx="1197735" cy="708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43396" y="2074024"/>
            <a:ext cx="1197735" cy="708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72873" y="1746388"/>
            <a:ext cx="1984874" cy="26341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555583" y="3228133"/>
            <a:ext cx="1197735" cy="708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555582" y="2075735"/>
            <a:ext cx="1197735" cy="708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4222166" y="2074024"/>
            <a:ext cx="1231807" cy="1345913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0924" y="3351345"/>
            <a:ext cx="755374" cy="609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77639" y="3384293"/>
            <a:ext cx="266676" cy="529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515452" y="2601605"/>
            <a:ext cx="70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53973" y="2601605"/>
            <a:ext cx="70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145561" y="2601605"/>
            <a:ext cx="1027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511682" y="2932007"/>
            <a:ext cx="710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347392" y="2963885"/>
            <a:ext cx="813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123842" y="3580606"/>
            <a:ext cx="1049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680892" y="2782392"/>
            <a:ext cx="0" cy="44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469947" y="2782392"/>
            <a:ext cx="0" cy="44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39092" y="236539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browse/ client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70515" y="255759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80892" y="218760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43396" y="3279643"/>
            <a:ext cx="128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708110" y="212895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Scraped Data DB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742985" y="328992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Info DB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55582" y="1766567"/>
            <a:ext cx="133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22647" y="1740074"/>
            <a:ext cx="189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3587364" y="27537"/>
            <a:ext cx="5762152" cy="739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3296" y="0"/>
            <a:ext cx="4514548" cy="9704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1422" y="920713"/>
            <a:ext cx="9186419" cy="5581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24" y="1035413"/>
            <a:ext cx="9121451" cy="53868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7" name="Freeform 6"/>
          <p:cNvSpPr/>
          <p:nvPr/>
        </p:nvSpPr>
        <p:spPr>
          <a:xfrm rot="10800000">
            <a:off x="-45602" y="0"/>
            <a:ext cx="1488990" cy="12545680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210839" y="27825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4" action="ppaction://hlinksldjump"/>
          </p:cNvPr>
          <p:cNvSpPr/>
          <p:nvPr/>
        </p:nvSpPr>
        <p:spPr>
          <a:xfrm>
            <a:off x="210839" y="1676814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0839" y="447394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hlinkClick r:id="rId5" action="ppaction://hlinksldjump"/>
          </p:cNvPr>
          <p:cNvSpPr/>
          <p:nvPr/>
        </p:nvSpPr>
        <p:spPr>
          <a:xfrm>
            <a:off x="175937" y="3070286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93" y="396545"/>
            <a:ext cx="622515" cy="622515"/>
          </a:xfrm>
          <a:prstGeom prst="rect">
            <a:avLst/>
          </a:prstGeom>
        </p:spPr>
      </p:pic>
      <p:pic>
        <p:nvPicPr>
          <p:cNvPr id="13" name="Picture 1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1757319"/>
            <a:ext cx="662002" cy="662002"/>
          </a:xfrm>
          <a:prstGeom prst="rect">
            <a:avLst/>
          </a:prstGeom>
        </p:spPr>
      </p:pic>
      <p:pic>
        <p:nvPicPr>
          <p:cNvPr id="14" name="Picture 1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3179589"/>
            <a:ext cx="608045" cy="608045"/>
          </a:xfrm>
          <a:prstGeom prst="rect">
            <a:avLst/>
          </a:prstGeom>
        </p:spPr>
      </p:pic>
      <p:pic>
        <p:nvPicPr>
          <p:cNvPr id="15" name="Picture 1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" y="4496002"/>
            <a:ext cx="952810" cy="873409"/>
          </a:xfrm>
          <a:prstGeom prst="rect">
            <a:avLst/>
          </a:prstGeom>
        </p:spPr>
      </p:pic>
      <p:sp>
        <p:nvSpPr>
          <p:cNvPr id="16" name="Oval 15">
            <a:hlinkClick r:id="rId11" action="ppaction://hlinksldjump"/>
          </p:cNvPr>
          <p:cNvSpPr/>
          <p:nvPr/>
        </p:nvSpPr>
        <p:spPr>
          <a:xfrm>
            <a:off x="827332" y="584328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8" y="6000495"/>
            <a:ext cx="625386" cy="578482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5308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-45602" y="0"/>
            <a:ext cx="1488990" cy="12545680"/>
          </a:xfrm>
          <a:custGeom>
            <a:avLst/>
            <a:gdLst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40228 w 1480457"/>
              <a:gd name="connsiteY2" fmla="*/ 6096000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0 w 1480457"/>
              <a:gd name="connsiteY0" fmla="*/ 12191999 h 12191999"/>
              <a:gd name="connsiteX1" fmla="*/ 0 w 1480457"/>
              <a:gd name="connsiteY1" fmla="*/ 6959598 h 12191999"/>
              <a:gd name="connsiteX2" fmla="*/ 733878 w 1480457"/>
              <a:gd name="connsiteY2" fmla="*/ 6099175 h 12191999"/>
              <a:gd name="connsiteX3" fmla="*/ 0 w 1480457"/>
              <a:gd name="connsiteY3" fmla="*/ 5232402 h 12191999"/>
              <a:gd name="connsiteX4" fmla="*/ 0 w 1480457"/>
              <a:gd name="connsiteY4" fmla="*/ 0 h 12191999"/>
              <a:gd name="connsiteX5" fmla="*/ 1480457 w 1480457"/>
              <a:gd name="connsiteY5" fmla="*/ 0 h 12191999"/>
              <a:gd name="connsiteX6" fmla="*/ 1480457 w 1480457"/>
              <a:gd name="connsiteY6" fmla="*/ 12191999 h 12191999"/>
              <a:gd name="connsiteX7" fmla="*/ 0 w 1480457"/>
              <a:gd name="connsiteY7" fmla="*/ 12191999 h 12191999"/>
              <a:gd name="connsiteX0" fmla="*/ 1478 w 1481935"/>
              <a:gd name="connsiteY0" fmla="*/ 12191999 h 12191999"/>
              <a:gd name="connsiteX1" fmla="*/ 1478 w 1481935"/>
              <a:gd name="connsiteY1" fmla="*/ 6959598 h 12191999"/>
              <a:gd name="connsiteX2" fmla="*/ 735356 w 1481935"/>
              <a:gd name="connsiteY2" fmla="*/ 6099175 h 12191999"/>
              <a:gd name="connsiteX3" fmla="*/ 1478 w 1481935"/>
              <a:gd name="connsiteY3" fmla="*/ 5232402 h 12191999"/>
              <a:gd name="connsiteX4" fmla="*/ 1478 w 1481935"/>
              <a:gd name="connsiteY4" fmla="*/ 0 h 12191999"/>
              <a:gd name="connsiteX5" fmla="*/ 1481935 w 1481935"/>
              <a:gd name="connsiteY5" fmla="*/ 0 h 12191999"/>
              <a:gd name="connsiteX6" fmla="*/ 1481935 w 1481935"/>
              <a:gd name="connsiteY6" fmla="*/ 12191999 h 12191999"/>
              <a:gd name="connsiteX7" fmla="*/ 1478 w 1481935"/>
              <a:gd name="connsiteY7" fmla="*/ 12191999 h 12191999"/>
              <a:gd name="connsiteX0" fmla="*/ 8533 w 1488990"/>
              <a:gd name="connsiteY0" fmla="*/ 12191999 h 12191999"/>
              <a:gd name="connsiteX1" fmla="*/ 8533 w 1488990"/>
              <a:gd name="connsiteY1" fmla="*/ 6959598 h 12191999"/>
              <a:gd name="connsiteX2" fmla="*/ 742411 w 1488990"/>
              <a:gd name="connsiteY2" fmla="*/ 6099175 h 12191999"/>
              <a:gd name="connsiteX3" fmla="*/ 8533 w 1488990"/>
              <a:gd name="connsiteY3" fmla="*/ 5232402 h 12191999"/>
              <a:gd name="connsiteX4" fmla="*/ 8533 w 1488990"/>
              <a:gd name="connsiteY4" fmla="*/ 0 h 12191999"/>
              <a:gd name="connsiteX5" fmla="*/ 1488990 w 1488990"/>
              <a:gd name="connsiteY5" fmla="*/ 0 h 12191999"/>
              <a:gd name="connsiteX6" fmla="*/ 1488990 w 1488990"/>
              <a:gd name="connsiteY6" fmla="*/ 12191999 h 12191999"/>
              <a:gd name="connsiteX7" fmla="*/ 8533 w 1488990"/>
              <a:gd name="connsiteY7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990" h="12191999">
                <a:moveTo>
                  <a:pt x="8533" y="12191999"/>
                </a:moveTo>
                <a:cubicBezTo>
                  <a:pt x="8533" y="10447865"/>
                  <a:pt x="5207" y="7230531"/>
                  <a:pt x="8533" y="6959598"/>
                </a:cubicBezTo>
                <a:cubicBezTo>
                  <a:pt x="11859" y="6688665"/>
                  <a:pt x="732735" y="6570133"/>
                  <a:pt x="742411" y="6099175"/>
                </a:cubicBezTo>
                <a:cubicBezTo>
                  <a:pt x="752087" y="5628217"/>
                  <a:pt x="27734" y="5553076"/>
                  <a:pt x="8533" y="5232402"/>
                </a:cubicBezTo>
                <a:cubicBezTo>
                  <a:pt x="-10668" y="4911728"/>
                  <a:pt x="8533" y="1744134"/>
                  <a:pt x="8533" y="0"/>
                </a:cubicBezTo>
                <a:lnTo>
                  <a:pt x="1488990" y="0"/>
                </a:lnTo>
                <a:lnTo>
                  <a:pt x="1488990" y="12191999"/>
                </a:lnTo>
                <a:lnTo>
                  <a:pt x="8533" y="12191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Click r:id="rId2" action="ppaction://hlinksldjump"/>
          </p:cNvPr>
          <p:cNvSpPr/>
          <p:nvPr/>
        </p:nvSpPr>
        <p:spPr>
          <a:xfrm>
            <a:off x="210839" y="278250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210839" y="1676814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0839" y="4473942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4" action="ppaction://hlinksldjump"/>
          </p:cNvPr>
          <p:cNvSpPr/>
          <p:nvPr/>
        </p:nvSpPr>
        <p:spPr>
          <a:xfrm>
            <a:off x="175937" y="3070286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093" y="396545"/>
            <a:ext cx="622515" cy="622515"/>
          </a:xfrm>
          <a:prstGeom prst="rect">
            <a:avLst/>
          </a:prstGeom>
        </p:spPr>
      </p:pic>
      <p:pic>
        <p:nvPicPr>
          <p:cNvPr id="10" name="Picture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" y="1757319"/>
            <a:ext cx="662002" cy="662002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" y="3179589"/>
            <a:ext cx="608045" cy="608045"/>
          </a:xfrm>
          <a:prstGeom prst="rect">
            <a:avLst/>
          </a:prstGeom>
        </p:spPr>
      </p:pic>
      <p:pic>
        <p:nvPicPr>
          <p:cNvPr id="12" name="Picture 1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" y="4496002"/>
            <a:ext cx="952810" cy="873409"/>
          </a:xfrm>
          <a:prstGeom prst="rect">
            <a:avLst/>
          </a:prstGeom>
        </p:spPr>
      </p:pic>
      <p:sp>
        <p:nvSpPr>
          <p:cNvPr id="13" name="Oval 12">
            <a:hlinkClick r:id="rId10" action="ppaction://hlinksldjump"/>
          </p:cNvPr>
          <p:cNvSpPr/>
          <p:nvPr/>
        </p:nvSpPr>
        <p:spPr>
          <a:xfrm>
            <a:off x="827332" y="5843287"/>
            <a:ext cx="859106" cy="8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8" y="6000495"/>
            <a:ext cx="625386" cy="57848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5" name="Rectangle 14"/>
          <p:cNvSpPr/>
          <p:nvPr/>
        </p:nvSpPr>
        <p:spPr>
          <a:xfrm>
            <a:off x="1987690" y="1757319"/>
            <a:ext cx="9842720" cy="4293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"/>
          <p:cNvPicPr>
            <a:picLocks noGrp="1" noChangeAspect="1"/>
          </p:cNvPicPr>
          <p:nvPr>
            <p:ph idx="1"/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90" y="2427387"/>
            <a:ext cx="9842720" cy="2741947"/>
          </a:xfrm>
        </p:spPr>
      </p:pic>
      <p:sp>
        <p:nvSpPr>
          <p:cNvPr id="17" name="TextBox 16"/>
          <p:cNvSpPr txBox="1"/>
          <p:nvPr/>
        </p:nvSpPr>
        <p:spPr>
          <a:xfrm>
            <a:off x="4266034" y="63344"/>
            <a:ext cx="4396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 diagram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264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 to Team</vt:lpstr>
      <vt:lpstr>PowerPoint Presentation</vt:lpstr>
      <vt:lpstr>Problem Statement</vt:lpstr>
      <vt:lpstr>PowerPoint Presentation</vt:lpstr>
      <vt:lpstr>PowerPoint Presentation</vt:lpstr>
      <vt:lpstr>PowerPoint Presentation</vt:lpstr>
      <vt:lpstr>Use case diagram</vt:lpstr>
      <vt:lpstr>PowerPoint Presentation</vt:lpstr>
      <vt:lpstr>PowerPoint Presentation</vt:lpstr>
      <vt:lpstr>DFDs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32</cp:revision>
  <dcterms:created xsi:type="dcterms:W3CDTF">2021-07-22T03:11:00Z</dcterms:created>
  <dcterms:modified xsi:type="dcterms:W3CDTF">2021-07-23T13:49:19Z</dcterms:modified>
</cp:coreProperties>
</file>