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81F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6" y="7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2.267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E3A68D-BED3-4F69-8E52-EEF3ED0BA4EA}" emma:medium="tactile" emma:mode="ink">
          <msink:context xmlns:msink="http://schemas.microsoft.com/ink/2010/main" type="writingRegion" rotatedBoundingBox="14134,4568 18395,3595 18593,4461 14332,5434">
            <msink:destinationLink direction="with" ref="{AFDE4058-9A9E-4EE0-84A5-BAA0184F7A50}"/>
          </msink:context>
        </emma:interpretation>
      </emma:emma>
    </inkml:annotationXML>
    <inkml:traceGroup>
      <inkml:annotationXML>
        <emma:emma xmlns:emma="http://www.w3.org/2003/04/emma" version="1.0">
          <emma:interpretation id="{A3984027-7137-4001-A2F6-F049D226E38C}" emma:medium="tactile" emma:mode="ink">
            <msink:context xmlns:msink="http://schemas.microsoft.com/ink/2010/main" type="paragraph" rotatedBoundingBox="14134,4568 18395,3595 18593,4461 14332,5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090A65-EDC2-46F1-B222-7D004EDE772B}" emma:medium="tactile" emma:mode="ink">
              <msink:context xmlns:msink="http://schemas.microsoft.com/ink/2010/main" type="line" rotatedBoundingBox="14134,4568 18395,3595 18593,4461 14332,5434"/>
            </emma:interpretation>
          </emma:emma>
        </inkml:annotationXML>
        <inkml:traceGroup>
          <inkml:annotationXML>
            <emma:emma xmlns:emma="http://www.w3.org/2003/04/emma" version="1.0">
              <emma:interpretation id="{F81E2D7C-C4FF-4032-BA3A-AF565343F6E8}" emma:medium="tactile" emma:mode="ink">
                <msink:context xmlns:msink="http://schemas.microsoft.com/ink/2010/main" type="inkWord" rotatedBoundingBox="14134,4568 18395,3595 18593,4461 14332,5434"/>
              </emma:interpretation>
              <emma:one-of disjunction-type="recognition" id="oneOf0">
                <emma:interpretation id="interp0" emma:lang="" emma:confidence="0.5">
                  <emma:literal>era</emma:literal>
                </emma:interpretation>
                <emma:interpretation id="interp1" emma:lang="" emma:confidence="0">
                  <emma:literal>extra</emma:literal>
                </emma:interpretation>
                <emma:interpretation id="interp2" emma:lang="" emma:confidence="0.5">
                  <emma:literal>en Ta</emma:literal>
                </emma:interpretation>
                <emma:interpretation id="interp3" emma:lang="" emma:confidence="0">
                  <emma:literal>err Ta</emma:literal>
                </emma:interpretation>
                <emma:interpretation id="interp4" emma:lang="" emma:confidence="0">
                  <emma:literal>ere Ta</emma:literal>
                </emma:interpretation>
              </emma:one-of>
            </emma:emma>
          </inkml:annotationXML>
          <inkml:trace contextRef="#ctx0" brushRef="#br0">2640 57 63 0,'0'0'220'0,"0"0"-11"16,86 4-5-16,-86-4-16 0,0 0-20 0,68-19-16 15,-34 5-14-15,-34 14-13 0,46-30-11 0,-24 15-13 0,-22 15-10 16,36-30-11-16,-36 30-7 0,28-33-6 0,-28 33-5 16,16-41-11-16,-16 41-3 0,0 0 2 15,3-47-3-15,-3 47-4 0,0 0-1 0,0 0-8 16,0 0-2-16,-36-46-5 0,36 46-1 0,0 0-1 0,-52-2-7 16,52 2-2-16,0 0 1 0,0 0-4 0,-83 44 0 15,61-20 0-15,0 1-3 0,22-25 0 16,-36 44-2-16,36-44-1 0,-19 40 3 0,19-40-1 15,-6 41-4-15,6-41-2 0,0 0 2 0,0 0 4 0,14 58-3 16,-14-58 0-16,0 0 4 0,47 29 0 0,-47-29 5 16,41 5 4-16,-41-5 0 0,0 0 13 0,80-14-2 15,-80 14 7-15,56-23 4 0,-26 7-2 0,0-3-1 16,-30 19 3-16,44-28-2 0,-44 28-7 0,36-29 2 16,-36 29-4-16,22-37-4 0,-22 37 2 0,14-33-7 15,-14 33-3-15,0 0-6 0,5-40-1 0,-5 40-5 16,0 0-9-16,0 0-9 0,0 0-10 0,0 0-8 15,0 0 0-15,0 0 1 0,0 0 7 0,0 0 3 16,0 0-2-16,0 0-1 0,0 0 4 0,0 0 1 0,0 0 3 16,0 0 1-16,0 0 8 0,0 0-2 15,0 0 1-15,0 0 1 0,0 0 4 0,0 0 1 16,0 0-2-16,0 0 1 0,0 0 1 0,0 0-4 0,0 0 5 16,0 0-1-16,86 43 1 0,-86-43-2 0,0 0 2 15,41-46 0-15,-41 46-4 0,17-34 3 16,-17 34-1-16,14-40-2 0,-14 40 1 0,8-41-1 0,-8 41 4 15,0 0 9-15,5-42 6 0,-5 42 9 0,0 0 4 16,0 0 5-16,0 0-2 0,0 0-1 0,0 0-5 16,0 0 0-16,0 0-3 0,0 0-3 0,0 0-4 15,0 0 10-15,0 0-3 0,0 0 2 0,0 0 0 16,0 0 3-16,0 0 0 0,0 0 3 0,0 0 8 16,0 0 1-16,0 0-3 0,0 0 5 0,0 0 2 15,0 0-1-15,0 0-1 0,0 0 0 0,0 0-9 16,0 0 2-16,0 0-5 0,0 0 0 0,0 0-5 15,0 0 2-15,0 0-2 0,91 53-9 0,-91-53 1 16,0 0-4-16,0 0 1 0,0 0-6 0,0 0 0 16,0 0-6-16,0 0 9 0,14 30-1 0,-14-30-3 15,0 0 1-15,0 0 0 0,0 0-1 0,0 0 0 16,0 0-9-16,0 0-9 0,0 0-18 0,0 0-16 0,0 0-19 16,0 0-25-16,0 0-27 0,0 0-43 15,0 0-43-15,0 0-44 0,0 0-36 0,0 0-191 16,0 0-511-16,0 0 226 0</inkml:trace>
          <inkml:trace contextRef="#ctx0" brushRef="#br0" timeOffset="298.9279">3219-326 84 0,'0'0'186'0,"0"0"-9"0,0 0 1 16,0 0-3-16,0 0-8 0,0 0-6 0,0 0-16 15,0 0-1-15,61 82-3 0,-61-82-7 0,24 48-1 16,-7-20-6-16,-17-28-7 0,19 42-10 16,-19-42-11-16,22 39-7 0,-22-39-5 0,22 35-10 0,-22-35-3 15,25 25 4-15,-25-25 4 0,0 0 2 0,0 0 9 16,30 18 8-16,-30-18-5 0,0 0-5 0,0 0 4 16,0 0-11-16,64-41 7 0,-64 41-7 0,33-49 0 15,-22 19-12-15,-11 30-10 0,19-67 1 0,-16 34-10 16,-3 33-20-16,5-69-20 0,-5 69-18 0,-8-56-15 15,8 56-23-15,-11-47-35 0,11 47-31 0,0 0-45 0,-16-33-46 16,16 33-39-16,0 0-36 0,0 0-200 16,0 0-514-16,0 0 227 0</inkml:trace>
          <inkml:trace contextRef="#ctx0" brushRef="#br0" timeOffset="627.7054">3401-770 66 0,'0'0'159'0,"0"0"-10"16,0 0-11-16,0 0-12 0,0 0-16 0,27 98-8 16,-5-66-20-16,3-5-22 0,3 2-24 0,21 6-34 15,1-2-33-15,-14-16-16 0,2-4-20 0,-5 2-81 16,-33-15-160-16,69 24 71 0</inkml:trace>
          <inkml:trace contextRef="#ctx0" brushRef="#br0" timeOffset="476.2221">3566-476 11 0,'0'0'205'0,"0"0"14"0,0 0 13 0,0 0 7 15,44 58-1-15,-44-58-11 0,20 51-7 0,-7-20-9 16,-13-31-16-16,22 60-15 0,-11-39-18 0,-11-21-10 16,17 52-17-16,-17-52-5 0,19 45-20 0,-19-45-12 15,17 39-15-15,-17-39-28 0,0 0-30 0,11 37-35 16,-11-37-41-16,0 0-36 0,0 0-37 0,0 0-51 16,0 0-49-16,0 0-186 0,0 0-443 0,0 0 196 0</inkml:trace>
          <inkml:trace contextRef="#ctx0" brushRef="#br0" timeOffset="954.275">3955-447 87 0,'0'0'93'0,"49"-34"6"16,-49 34 11-16,20-34 19 0,-20 34 8 0,0 0 4 15,16-47 11-15,-16 47 14 0,0 0-3 0,0 0-10 16,0 0-18-16,0 0-13 0,0 0-13 0,0 0-5 16,0 0 9-16,0 0 1 0,0 0-3 0,0 0-1 15,0 0-2-15,0 0 6 0,-85 120-8 0,77-90-8 16,8-30-4-16,-6 54-8 0,6-54-2 0,3 44-14 15,-3-44-6-15,0 0-4 0,14 58 1 0,-14-58-7 16,30 28-7-16,-30-28-1 0,41 14-7 0,-41-14-4 16,50-1-3-16,-50 1-4 0,0 0 2 0,91-27-3 0,-55 11 2 15,-36 16-20-15,30-32 1 0,-30 32-1 0,16-37-1 16,-16 37-7-16,3-56 6 0,-3 56-7 16,-14-61-11-16,14 61 5 0,-13-39-2 0,13 39-3 0,0 0 2 15,0 0-4-15,-17-36-4 0,17 36 6 0,0 0-3 16,0 0 5-16,0 0-2 0,0 0 4 0,0 0 0 15,0 0 1-15,0 0 3 0,0 0 3 0,0 0 0 16,41 116-5-16,-41-116-4 0,31 24-15 0,-31-24-11 16,38 14-19-16,-38-14-23 0,0 0-20 0,42 12-15 15,-42-12-25-15,0 0-37 0,0 0-48 0,0 0-215 16,0 0-471-16,0 0 209 0</inkml:trace>
          <inkml:trace contextRef="#ctx0" brushRef="#br0" timeOffset="-2021.4634">2 182 56 0,'0'0'65'0,"0"0"-3"16,0 0-22-16,0 0 0 0,0 0 10 0,0 0-14 15,0 0 6-15,0 0-6 0,0 0 1 0,0 0 6 16,0 0 1-16,0 0-8 0,0 0 2 0,0 0 7 16,0 0-10-16,0 0-3 0,0 0-1 0,0 0 2 15,0 0 1-15,0 0-2 0,0 0-11 0,0 0 20 16,0 0 9-16,0 0 3 0,0 0 0 0,0 0 2 0,0 0-2 15,0 0-8-15,0 0 3 0,0 0 2 0,0 0 5 16,0 0 0-16,0 0-2 0,0 0 2 16,3-66-4-16,-3 66 5 0,0 0 0 0,0 0 3 0,0 0-2 15,0 0-9-15,0 0 13 0,0 0-8 0,0 0 5 16,-8-57 6-16,8 57-1 0,0 0 0 0,0 0 0 16,0 0 1-16,0 0-2 0,0 0-1 0,0 0-6 15,5-41 2-15,-5 41-8 0,0 0 0 0,0 0-6 16,0 0-3-16,0 0-7 0,0 0-4 0,0 0-7 15,0 0 1-15,0 0-1 0,0 0-3 0,0 0 1 16,0 0 0-16,34 156-2 0,-32-100 2 0,12 0-1 16,-6-17 0-16,9 16-3 0,-3 3 0 0,-1-7 0 15,-2-16-3-15,-2 0-3 0,7-1 2 0,-2 1-3 16,-14-35 3-16,25 50 1 0,-25-50-2 16,25 31 1-16,-25-31 10 0,24 16 1 0,-24-16 8 0,0 0-2 15,0 0-2-15,0 0-2 0,86-45-3 0,-64 16 1 0,3-25-1 16,-3 3 0-16,-8 19-7 0,-1-30-4 0,-2 9 10 15,-2-5-5-15,-4-1-4 0,-2 1 0 16,-6 20-3-16,3 38-2 0,-3-60-1 0,3 60 2 0,-5-55 0 16,5 55 0-16,-8-33-6 0,8 33 0 0,0 0-2 15,0 0-10-15,0 0-8 0,-17-38-33 0,17 38-30 16,0 0-37-16,0 0-35 0,0 0-25 0,0 0-42 16,0 0-34-16,0 0-161 0,0 0-451 0,0 0 200 15</inkml:trace>
          <inkml:trace contextRef="#ctx0" brushRef="#br0" timeOffset="-1689.8628">865 319 74 0,'0'0'203'15,"6"-71"3"-15,-6 71-15 0,0 0-1 0,-11-50 2 0,11 50-12 16,0 0-13-16,0 0-16 0,-20-30-13 15,20 30-13-15,0 0-14 0,0 0-9 0,0 0-12 0,0 0-8 16,0 0-7-16,0 0-9 0,0 0-3 0,0 0-9 16,0 0-5-16,0 0-5 0,0 0-1 0,17 134-6 15,8-107 0-15,-25-27-7 0,44 49 1 0,-22-21 4 16,0-3-3-16,-22-25-3 0,30 42 0 0,-30-42 1 16,17 42-1-16,-17-42 4 0,-3 51 8 0,3-51 3 15,-28 48 0-15,1-21 0 0,-1-3-3 0,-8-1-2 16,-2-4-2-16,2 1-6 0,-22-5 2 0,22-6-8 15,36-9-13-15,-47 5-17 0,47-5-17 0,0 0-29 16,0 0-34-16,-63-13-36 0,63 13-43 0,0 0-43 16,-8-41-54-16,8 41-144 0,0 0-437 15,0 0 195-15</inkml:trace>
          <inkml:trace contextRef="#ctx0" brushRef="#br0" timeOffset="-1186.7656">1055 315 87 0,'0'0'214'0,"0"0"4"0,0 0-3 0,0 0-3 16,69 13-12-16,-69-13-19 0,0 0-16 0,58-12-13 15,-58 12-17-15,41-20-8 0,-41 20-12 0,42-19-8 16,-42 19-7-16,33-32-13 0,-33 32-6 0,25-33-8 16,-25 33-6-16,13-31-5 0,-13 31-5 0,0 0-6 15,0 0-3-15,-2-50-4 0,2 50-10 0,0 0-2 16,0 0 2-16,0 0-8 0,-44-33-9 0,44 33 1 15,0 0-2-15,0 0-1 0,0 0-1 0,-78 23-4 16,78-23 0-16,-35 31-1 0,35-31-1 0,-33 46 1 16,19-13-2-16,14-33-1 0,-22 62 0 0,16-31 0 15,6-31 4-15,0 46-5 0,0-46-2 16,0 0 2-16,19 61-2 0,-19-61 2 0,31 29-1 0,-31-29 2 16,47 9 0-16,-47-9-3 0,71-6 0 0,-71 6 2 15,72-20 0-15,-36 4 1 0,-3-2 2 0,-3-4 2 0,3-5 1 16,-8 5 0-16,-25 22-2 0,33-38 3 0,-19 8-2 15,-14 30-2-15,22-51-1 0,-17 20-3 16,-5 31 3-16,-2-70 1 0,2 70-6 0,-3-65 2 0,3 65 1 16,-6-39-2-16,6 39-2 0,0 0 1 0,0 0-2 15,-5-45 1-15,5 45-4 0,0 0 0 0,0 0-1 16,0 0 2-16,0 0-3 0,0 0 4 0,0 0 1 16,0 0-2-16,0 0 0 0,0 0 9 0,85 103 1 15,-68-79 5-15,2 4-2 0,-19-28 3 0,33 38-1 16,-5-18 3-16,-1 3-7 0,-27-23 6 0,42 38-3 15,-42-38 1-15,41 29-2 0,-41-29-7 0,33 28-10 16,-33-28-17-16,25 19-17 0,-25-19-21 0,0 0-29 16,0 0-38-16,0 0-39 0,0 0-44 0,47 3-234 15,-47-3-480-15,0 0 212 0</inkml:trace>
          <inkml:trace contextRef="#ctx0" brushRef="#br0" timeOffset="-760.0019">2381-399 14 0,'0'0'211'0,"0"0"3"0,0 0-9 0,-94 2-11 16,94-2-18-16,-60 30-17 0,60-30-17 0,-44 34-10 16,27-16-16-16,17-18-8 0,-17 44-9 0,17-44-9 15,-2 62-8-15,2-62-9 0,22 62-9 0,-6-33-3 16,6 1-3-16,0-4-8 0,-22-26-5 0,53 45-2 15,-23-24-7-15,0 0-2 0,1-3-1 0,-31-18-6 16,47 32-1-16,-47-32-6 0,35 29 2 0,-35-29-7 0,25 27 1 16,-25-27 6-16,0 0 0 0,6 39 9 15,-6-39 6-15,0 0-2 0,0 0-5 0,-53 57 1 0,26-40-6 16,27-17 1-16,-53 29-6 0,53-29-13 0,-44 19-26 16,44-19-33-16,-44 1-38 0,44-1-61 0,0 0-46 15,-44-31-194-15,44 31-423 0,-16-38 188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07.02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12A725-1920-4B80-80AB-FF5C9DADDD56}" emma:medium="tactile" emma:mode="ink">
          <msink:context xmlns:msink="http://schemas.microsoft.com/ink/2010/main" type="inkDrawing" rotatedBoundingBox="5837,7860 12834,6100 12872,6254 5876,8014" shapeName="Other">
            <msink:destinationLink direction="with" ref="{2098CC76-1727-4695-A38C-C4313FD9F9DA}"/>
            <msink:destinationLink direction="with" ref="{9EE4730C-E5EE-4C82-A0D7-9BB481362110}"/>
          </msink:context>
        </emma:interpretation>
      </emma:emma>
    </inkml:annotationXML>
    <inkml:trace contextRef="#ctx0" brushRef="#br0">6910 0 70 0,'0'0'172'0,"0"0"-3"0,0 0-9 0,0 0-4 16,0 0-11-16,0 0-3 0,0 0-6 0,0 0-13 15,0 0-13-15,0 0-3 0,0 0-12 0,0 0-10 16,0 0-7-16,0 0-5 0,0 0-2 0,0 0-8 0,-127 41-10 15,94-26 0-15,-5 3-6 0,-1 0-9 0,-13 7 0 16,-6-3-4-16,3 0-6 0,-6 3-1 0,-11-1-4 16,-5-4 1-16,5 4-6 0,-8 0-5 0,-2 3 4 15,-9-2-3-15,-8 4-1 0,-9-2 0 0,1 0-2 16,-6 1-2-16,2 0-1 0,-4 0 0 0,-7-4-1 16,1 0-1-16,-3 5-2 0,-5-1 4 0,2 1-1 15,-6 0-1-15,4 4-5 0,-1-4 2 0,-10-1 2 16,8 4-2-16,-4 0 0 0,1 0-2 0,0-5 1 15,3 2 5-15,5 2-3 0,-2-9-1 0,2 7 0 16,-3 3-3-16,4-4 4 0,7-2-1 0,1-3-2 16,2 0-2-16,8 4 2 0,-2-1-4 0,5-4 6 0,9 2 0 15,-3 1 3-15,2 2-5 0,-2-5 0 16,3 6-3-16,-1 1 6 0,3 0 0 0,1-3 1 16,4 2 1-16,-1 0 1 0,4-6 0 0,3 6-5 0,1-3 4 15,-1 2-5-15,0-2 3 0,3 2 1 0,0-6 3 16,6 0-6-16,0 6 2 0,-1-4-2 0,9 2 2 15,0-3-1-15,5-4-3 0,6 4-1 0,17-13 3 16,-4 1 4-16,4 2 8 0,38-12-2 0,-55 19 1 16,55-19 2-16,-36 18 2 0,36-18-3 0,0 0 4 15,0 0-8-15,0 0 3 0,-31 15-1 0,31-15 1 16,0 0-3-16,0 0-2 0,0 0-5 0,0 0 3 16,0 0-9-16,0 0-17 0,0 0-19 0,0 0-29 0,0 0-23 15,0 0-32-15,0 0-27 0,105 18-26 16,-105-18-179-16,0 0-382 0,0 0 169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4.341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F0DFF9-3DE3-4892-88B4-79A7CEAF7697}" emma:medium="tactile" emma:mode="ink">
          <msink:context xmlns:msink="http://schemas.microsoft.com/ink/2010/main" type="writingRegion" rotatedBoundingBox="19253,5609 19840,5609 19840,6789 19253,6789"/>
        </emma:interpretation>
      </emma:emma>
    </inkml:annotationXML>
    <inkml:traceGroup>
      <inkml:annotationXML>
        <emma:emma xmlns:emma="http://www.w3.org/2003/04/emma" version="1.0">
          <emma:interpretation id="{5A3FB9C1-149E-4035-9C1E-75154254DFAF}" emma:medium="tactile" emma:mode="ink">
            <msink:context xmlns:msink="http://schemas.microsoft.com/ink/2010/main" type="paragraph" rotatedBoundingBox="19253,5609 19840,5609 19840,6789 19253,67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B7B319-5338-4B8E-92B4-7F1F2A294991}" emma:medium="tactile" emma:mode="ink">
              <msink:context xmlns:msink="http://schemas.microsoft.com/ink/2010/main" type="line" rotatedBoundingBox="19253,5609 19840,5609 19840,6789 19253,6789"/>
            </emma:interpretation>
          </emma:emma>
        </inkml:annotationXML>
        <inkml:traceGroup>
          <inkml:annotationXML>
            <emma:emma xmlns:emma="http://www.w3.org/2003/04/emma" version="1.0">
              <emma:interpretation id="{B113E1B6-0CB3-4AD7-A926-38DEB133566F}" emma:medium="tactile" emma:mode="ink">
                <msink:context xmlns:msink="http://schemas.microsoft.com/ink/2010/main" type="inkWord" rotatedBoundingBox="19253,5609 19840,5609 19840,6789 19253,6789">
                  <msink:destinationLink direction="from" ref="{9D3C6109-1B47-4BC8-9BD4-F77D2CD7AD4D}"/>
                </msink:context>
              </emma:interpretation>
              <emma:one-of disjunction-type="recognition" id="oneOf0">
                <emma:interpretation id="interp0" emma:lang="" emma:confidence="0.5">
                  <emma:literal>\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19 101 67 0,'0'0'122'0,"0"0"-2"16,0 0-7-16,0 0-12 0,0 0-6 15,0 0-2-15,0 0 7 0,0 0-4 0,0 0-11 0,0 0 2 16,0 0-4-16,0 0-1 0,0 0-1 0,0 0-4 15,-11-65-1-15,11 65-1 0,0 0-7 0,0 0 0 16,0 0-5-16,0 0-10 0,0 0 1 0,0 0 1 16,0 0-7-16,0 0-2 0,0 0-5 0,0 0 1 15,0 0 1-15,0 0-6 0,0 0 3 0,0 0 0 16,0 0-2-16,0 0-1 0,-11-39 2 0,11 39-5 16,0 0 0-16,0 0-4 0,0 0-2 0,0 0 3 15,0 0-6-15,0 0 2 0,0 0-3 0,0 0 1 16,0 0-2-16,0 0-3 0,0 0-6 0,0 0 3 15,0 0-3-15,0 0-3 0,0 0-2 0,0 0 1 16,0 0 4-16,0 0 1 0,0 0-1 0,0 0 0 16,0 0 2-16,0 0-4 0,0 0 0 0,0 0-1 0,0 0-1 15,0 0 3-15,0 0-5 0,0 0 4 0,0 0-1 16,0 0 2-16,0 0-5 0,0 0-3 0,0 0 2 16,0 0 2-16,0 0-1 0,0 0 0 15,0 0-4-15,0 0 1 0,0 0 1 0,0 0-1 0,0 0 2 16,0 0 1-16,0 0-4 0,0 0 3 0,0 0-2 15,0 0-1-15,0 0 1 0,0 0 2 0,0 0-3 16,0 0 4-16,0 0-4 0,0 0 1 0,0 0 4 16,0 0-4-16,0 0 0 0,0 0 7 0,0 0-3 15,0 0 7-15,0 0-3 0,0 0 0 0,0 0 4 16,0 0 1-16,0 0-2 0,0 0 3 0,0 0-6 16,0 0-1-16,0 0-3 0,0 0 2 0,0 0-2 15,0 0 1-15,0 0-3 0,0 0 3 0,0 0-4 16,0 0 5-16,0 0-6 0,0 0-2 0,0 0 3 0,0 0-3 15,0 0-3-15,0 0 1 0,0 0 0 16,0 0-1-16,0 0 4 0,0 0 1 0,0 0-2 16,0 0 2-16,0 0 6 0,0 0 2 0,0 0 1 15,0 0-3-15,0 0 6 0,0 0-4 0,0 0 4 0,0 0-7 16,0 0 0-16,0 0 1 0,0 0-3 16,0 0-1-16,0 0 4 0,0 0-3 0,0 0-7 15,0 0 4-15,0 0-3 0,0 0 5 0,0 0-4 0,0 0-1 16,0 0 0-16,0 0 0 0,0 0-1 0,0 0-1 15,0 0 1-15,0 0 0 0,0 0 1 0,0 0 0 16,0 0-4-16,0 0 7 0,0 0 1 0,0 0-3 16,0 0 5-16,0 0-10 0,0 0 4 0,0 0 4 15,0 0 2-15,0 0 0 0,0 0 3 16,0 0-5-16,0 0 0 0,0 0-1 0,0 0 0 16,0 0 0-16,0 0 1 0,0 0-3 0,0 0 2 0,0 0 0 15,0 0-1-15,0 0 3 0,0 0-5 0,0 0 3 16,0 0 0-16,0 0 2 0,0 0-3 0,0 0 2 15,0 0 0-15,0 0-1 0,0 0-3 0,0 0-1 16,0 0-4-16,0 0 0 0,0 0 4 0,0 0-2 16,0 0-1-16,0 0 3 0,0 0 5 0,0 0-8 15,0 0 2-15,0 0 1 0,0 0-1 0,74 122-2 0,-46-74 6 16,-3 6-3-16,2-4-5 0,4 6 7 16,-1 7 2-16,0 3-2 0,1-3 1 0,-1 3 1 15,-2-2-3-15,2 2 1 0,-5-4-4 0,2-4 3 16,1-5-3-16,-12-16 7 0,6 14-1 0,-8-21-4 0,3 4-2 15,-1-5 4-15,-16-29 0 0,22 39-3 0,-22-39 3 16,20 37-3-16,-20-37 0 0,0 0 1 0,16 32-3 16,-16-32 3-16,0 0 0 0,0 0 1 0,0 0-2 15,0 0 3-15,0 0-4 0,0 0 2 0,0 0-1 16,0 0-2-16,0 0 4 0,0 0 1 0,0 0-6 16,0 0 6-16,0 0 0 0,0 0-6 0,0 0 8 15,0 0-5-15,0 0-2 0,0 0-2 0,0 0 4 16,0 0 2-16,0 0-2 0,0 0-7 0,0 0 1 15,0 0-4-15,0 0-2 0,0 0-1 0,0 0-6 16,0 0-5-16,0 0-8 0,0 0-10 0,0 0-13 16,0 0-17-16,0 0-32 0,0 0-31 0,0 0-34 15,0 0-36-15,0 0-45 0,0 0-180 0,0 0-466 16,0 0 207-16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6.032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3C6109-1B47-4BC8-9BD4-F77D2CD7AD4D}" emma:medium="tactile" emma:mode="ink">
          <msink:context xmlns:msink="http://schemas.microsoft.com/ink/2010/main" type="inkDrawing" rotatedBoundingBox="19596,6758 25085,5083 25206,5479 19717,7155" semanticType="callout" shapeName="Other">
            <msink:sourceLink direction="to" ref="{1D3D01A3-61DF-4D0B-91E2-97481EB36024}"/>
            <msink:sourceLink direction="from" ref="{B113E1B6-0CB3-4AD7-A926-38DEB133566F}"/>
          </msink:context>
        </emma:interpretation>
      </emma:emma>
    </inkml:annotationXML>
    <inkml:trace contextRef="#ctx0" brushRef="#br0">68 1804 121 0,'0'0'160'0,"0"0"0"0,0 0-6 16,0 0-3-16,-71 10-2 0,71-10-6 0,0 0-1 15,0 0-8-15,0 0-1 0,0 0-11 0,0 0-8 0,0 0-3 16,0 0-8-16,0 0-6 0,0 0-6 0,0 0-6 16,0 0-8-16,0 0 2 0,0 0-9 0,0 0-6 15,0 0 2-15,0 0-2 0,0 0-8 0,0 0 0 16,0 0-5-16,140-29 0 0,-96 18-2 0,-2 4-4 16,24-4 2-16,-3-4-5 0,6-7-5 0,3 7-1 15,2-7-2-15,3-2-3 0,3 4-1 0,0-2 8 16,11 3-14-16,0-9-1 0,11 2 1 0,0 0-3 15,3-6-6-15,-3 4-1 0,8-1-1 0,3 1 0 16,-3 1 0-16,-2-2-5 0,-1-4 2 0,4 4-4 16,-4-3 1-16,-5 3 7 0,-3 5-5 0,6 3-1 15,0-4-1-15,2-3 1 0,3 3 0 0,1-2 3 0,-4 0-6 16,-2 5-2-16,5-12 5 0,3 10 1 16,0-4-5-16,-5 2 1 0,2-6-3 0,3 2-1 15,-6 1 2-15,1-9 2 0,-12 14-5 0,4-1 3 0,-9 0 2 16,5-2-2-16,-8 5-3 0,3-3 1 0,-8 1 3 15,2 0 5-15,-8 6-9 0,3-1 2 0,-2-5-1 16,-7 6 2-16,-7-1-3 0,-7 0-3 0,-15 9 3 16,-1-1 3-16,1-5-6 0,-42 16 1 0,66-23 0 15,-66 23 6-15,35-16-4 0,-35 16-1 0,31-13-1 16,-31 13 1-16,0 0-1 0,33-19 0 0,-33 19 7 16,0 0-4-16,0 0-1 0,0 0 3 0,0 0 2 15,0 0 0-15,30-22 1 0,-30 22-3 0,0 0 0 16,0 0-1-16,0 0 2 0,0 0-6 0,0 0 6 15,0 0-6-15,0 0-3 0,0 0 11 0,0 0-6 16,0 0 1-16,0 0-4 0,0 0 3 0,0 0 3 16,0 0-9-16,0 0 6 0,0 0 0 0,0 0-2 0,0 0 7 15,0 0-7-15,0 0-1 0,0 0 3 0,0 0 8 16,0 0-8-16,0 0 3 0,0 0 2 16,0 0-2-16,0 0 6 0,0 0 3 0,0 0 1 0,0 0 1 15,0 0 3-15,0 0 3 0,0 0 3 0,0 0-1 16,0 0 7-16,0 0 9 0,0 0 8 0,0 0 2 15,0 0 14-15,0 0-15 0,0 0 6 0,0 0-5 16,0 0-7-16,0 0 0 0,0 0-1 0,0 0-10 16,0 0 9-16,0 0-8 0,0 0 5 0,0 0 4 15,-16-66-11-15,16 66-5 0,0 0-6 0,-11-64 8 16,11 64-4-16,-3-39-3 0,3 39-1 0,0 0-1 16,-3-50-6-16,3 50-1 0,0 0 3 0,0 0 1 15,0 0 0-15,-3-52-9 0,3 52 9 0,0 0 0 0,0 0 0 16,0 0-6-16,0 0 5 0,0 0-1 15,0 0-5-15,0 0 0 0,0 0 6 0,0 0 3 16,0 0-7-16,-8-37 14 0,8 37-16 0,0 0 4 0,0 0-4 16,0 0-3-16,0 0-3 0,0 0-1 0,0 0 0 15,0 0 7-15,0 0 9 0,0 0-9 16,0 0 14-16,0 0-14 0,0 0-4 0,0 0 0 0,0 0 2 16,0 0-1-16,0 0-1 0,0 0-3 0,0 0 1 15,0 0 2-15,0 0 2 0,0 0-5 16,0 0 2-16,0 0-1 0,0 0-1 0,0 0-3 0,0 0 9 15,0 0-4-15,0 0 2 0,0 0-4 0,0 0 5 16,0 0-10-16,0 0 7 0,0 0-5 0,0 0 0 16,0 0 3-16,0 0 6 0,0 0-7 0,0 0 5 15,0 0-5-15,-27-30 5 0,27 30-4 0,0 0 4 16,0 0-4-16,0 0 1 0,0 0-1 0,0 0 1 0,0 0 1 16,0 0 0-16,0 0-4 0,0 0-2 0,0 0 2 15,0 0 0-15,-42-11-1 0,42 11-1 16,0 0-3-16,0 0 7 0,0 0-6 0,-60 48 4 0,60-48 3 15,-31 49-3-15,15-19 0 0,-1 4-4 0,3 3 4 16,-2-1-2-16,5 3 4 0,11-39-11 0,-14 68-3 16,14-68 2-16,-17 43-4 0,17-43-7 0,-5 36-3 15,5-36-4-15,0 0-12 0,0 0 8 0,0 0-5 16,0 0 5-16,0 0-3 0,0 0-2 0,0 0-6 16,0 0-6-16,0 0 11 0,0 0-10 0,0 0 2 15,0 0 7-15,39-120-2 0,-39 120 4 0,0-63-3 16,0 63-2-16,-3-54 7 0,3 54 2 0,0-54 4 15,0 54 4-15,0 0 4 0,-8-45 2 0,8 45-1 0,0 0 5 16,0 0 2-16,0 0 2 0,-6-43 0 16,6 43-2-16,0 0 6 0,0 0-1 0,0 0 1 15,0 0-3-15,0 0 9 0,0 0-7 0,0 0 7 0,0 0-3 16,0 0 2-16,0 0-6 0,0 0 9 0,110 72-3 16,-110-72-5-16,53 30-16 0,-18-14-22 0,-35-16-36 15,53 29-48-15,-28-16-53 0,-25-13-45 0,0 0-271 16,52 25-539-16,-52-25 238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8.30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E84D16-E5C9-4A37-B721-940FC94B1A7D}" emma:medium="tactile" emma:mode="ink">
          <msink:context xmlns:msink="http://schemas.microsoft.com/ink/2010/main" type="writingRegion" rotatedBoundingBox="21116,6991 22977,5967 23483,6885 21622,7910"/>
        </emma:interpretation>
      </emma:emma>
    </inkml:annotationXML>
    <inkml:traceGroup>
      <inkml:annotationXML>
        <emma:emma xmlns:emma="http://www.w3.org/2003/04/emma" version="1.0">
          <emma:interpretation id="{A5C7822F-5BBE-4DEC-87E9-296C908804AF}" emma:medium="tactile" emma:mode="ink">
            <msink:context xmlns:msink="http://schemas.microsoft.com/ink/2010/main" type="paragraph" rotatedBoundingBox="21116,6991 22977,5967 23483,6885 21622,79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9554E8-ECA9-4ED3-AEA5-175AD974ACAB}" emma:medium="tactile" emma:mode="ink">
              <msink:context xmlns:msink="http://schemas.microsoft.com/ink/2010/main" type="line" rotatedBoundingBox="21116,6991 22977,5967 23483,6885 21622,7910"/>
            </emma:interpretation>
          </emma:emma>
        </inkml:annotationXML>
        <inkml:traceGroup>
          <inkml:annotationXML>
            <emma:emma xmlns:emma="http://www.w3.org/2003/04/emma" version="1.0">
              <emma:interpretation id="{3C11B5CC-EBFE-4112-B53C-3C8666D3259B}" emma:medium="tactile" emma:mode="ink">
                <msink:context xmlns:msink="http://schemas.microsoft.com/ink/2010/main" type="inkWord" rotatedBoundingBox="21116,6991 22977,5967 23483,6885 21622,79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600-131 22 0,'0'0'200'0,"0"0"-2"0,0 0-10 0,-33-67-5 0,33 67-15 15,0 0-9-15,-46-10-8 0,46 10-15 0,0 0-10 16,0 0-6-16,-80 39-11 0,80-39-10 0,-33 32-10 15,33-32-7-15,-20 33-5 0,20-33-8 0,-8 33-1 16,8-33-9-16,0 0-3 0,0 0-2 0,44 61-1 16,-44-61-6-16,52 29 0 0,-21-13 2 0,5-3 0 15,-36-13-4-15,71 27 0 0,-40-11-5 0,-31-16 2 16,55 20 5-16,-55-20 0 0,30 25-2 0,-30-25 4 16,22 30-1-16,-22-30 4 0,0 0-5 0,-5 47-3 15,5-47-6-15,0 0 0 0,-50 61-1 0,25-40-6 0,25-21-7 16,-38 25-6-16,38-25-11 0,-39 13-21 15,39-13-27-15,-41 9-37 0,41-9-58 0,0 0-45 16,0 0-57-16,-64-45-215 0,64 45-490 0,-11-55 217 0</inkml:trace>
          <inkml:trace contextRef="#ctx0" brushRef="#br0" timeOffset="860.615">700-101 64 0,'0'0'209'0,"0"0"-5"0,0 0-4 16,-77-10-2-16,77 10-1 0,0 0-11 0,0 0-11 15,0 0-10-15,0 0-9 0,0 0-14 0,-39-13-8 16,39 13-16-16,0 0-5 0,0 0-15 0,0 0-8 15,0 0-14-15,0 0-6 0,96-47-8 16,-60 32-4-16,3 2-8 0,2 0-6 0,17-10-4 16,-6-1 0-16,-10 9-6 0,-6-5 2 0,24-4 6 0,-24 4 11 15,19-11 4-15,-19 13 5 0,-6 0-1 0,-30 18 13 16,42-23-17-16,-42 23-4 0,30-17-9 0,-30 17-1 16,0 0 9-16,0 0-6 0,0 0-1 0,0 0-5 15,0 0-9-15,0 0-14 0,0 0-20 0,0 0-20 16,0 0-37-16,0 0-36 0,0 0-59 0,0 0-66 15,0 0-57-15,-99 61-206 0,68-41-523 0,-7 1 231 0</inkml:trace>
          <inkml:trace contextRef="#ctx0" brushRef="#br0" timeOffset="380.5589">769-169 182 0,'0'0'248'0,"0"0"-9"0,0 0-23 0,0 0-15 16,0 0-18-16,38-40-24 0,-38 40-13 0,36-20-17 16,-36 20-8-16,52-31-15 0,-21 12-10 0,-1 4-18 0,6-1-12 15,0 1-15-15,-36 15-10 0,58-24-25 16,-58 24-28-16,44-20-18 0,-44 20-14 0,0 0-13 16,30-15 7-16,-30 15 0 0,0 0-7 0,0 0 2 15,0 0 11-15,0 0-3 0,0 0-2 0,0 0 16 0,0 0-1 16,0 0 12-16,0 0 2 0,0 0 16 15,-154 15 0-15,154-15 18 0,0 0 3 16,-61 2 17-16,61-2 14 0,0 0 0 0,0 0 24 0,-55-4 6 0,55 4 11 16,0 0 11-16,0 0 6 0,-36-14 9 15,36 14 11-15,0 0-5 0,0 0 9 0,0 0-3 0,0 0-18 16,0 0-4-16,0 0-6 0,0 0-15 16,0 0-4-16,0 0 6 0,0 0-6 0,8 70-2 0,-8-70-8 15,39 68-3-15,-14-14-11 0,-3-21-4 0,5 19-5 16,-5-17-4-16,9 16-25 0,5 1-19 0,-9-3-30 15,-5 4-30-15,3 1-26 0,-11-16-41 0,8 15-50 16,-8-17-37-16,-1-7-42 0,-13-29-245 0,14 53-542 0,-14-53 240 16</inkml:trace>
          <inkml:trace contextRef="#ctx0" brushRef="#br0" timeOffset="-649.8322">-593 295 127 0,'0'0'165'0,"0"0"-4"0,0 0-7 0,0 0-4 15,0 0-6-15,0 0-6 0,0 0-1 0,0 0-10 16,0 0 4-16,-11-67-4 0,11 67-14 0,0 0-15 15,0 0-6-15,0 0 3 0,0 0-3 0,0 0 2 16,0 0 3-16,0 0 3 0,33 175-7 0,-16-119-3 16,2 3-13-16,-3 9 1 0,7-4-8 0,-4-5-8 15,0 2-7-15,6-2-3 0,-3-6-8 0,-5-18 3 16,2 0-13-16,-5-6 2 0,-14-29-6 0,27 59-6 16,-10-32-5-16,-17-27-2 0,22 36-18 0,-22-36-10 15,0 0-19-15,0 0-8 0,19 28-9 0,-19-28-10 0,0 0-24 16,0 0-18-16,0 0-16 0,0 0-14 0,0 0 3 15,0 0-9-15,0 0 7 0,-50-141-2 16,31 106 0-16,-6-14 4 0,9 13 18 0,-12-13 11 0,12 13 10 16,-9-14 8-16,8 21 14 0,4-5 13 0,13 34 12 15,-34-62 11-15,23 41 21 0,11 21 6 0,-13-56 1 16,4 27-3-16,9 29 17 0,-8-54 3 0,8 54 1 16,-5-46 14-16,5 46 3 0,11-70 8 0,-9 37 1 15,-2 33 7-15,25-63 5 0,-11 35 8 0,5-2 5 16,-19 30 10-16,36-44 5 0,-14 22-1 0,3 1-1 15,-25 21-9-15,36-18-5 0,-36 18-6 0,0 0-6 16,55 0 0-16,-55 0-8 0,0 0-1 0,50 42 0 16,-50-42-8-16,22 40 0 0,-14-7-3 0,-8-33-4 0,8 71-2 15,-11-38-2-15,3-33-1 0,-13 67-3 16,-1-35-4-16,14-32-5 0,-31 62 3 0,9-38-9 16,0 3-2-16,22-27-11 0,-35 32-11 0,35-32-14 0,-36 22-8 15,36-22-20-15,-36 10-18 0,36-10-17 0,0 0-27 16,0 0-15-16,0 0-33 0,0 0-164 0,0 0-360 15,0 0 159-15</inkml:trace>
          <inkml:trace contextRef="#ctx0" brushRef="#br0" timeOffset="-283.6435">135 0 140 0,'0'0'200'0,"0"0"-17"16,0 0-3-16,0 0-8 0,0 0-2 0,-88 49-3 0,88-49-11 15,-20 51-7-15,20-51-11 0,-11 56-13 16,11-20-8-16,0-36-10 0,3 64-10 0,-3-64-5 16,14 43-8-16,-14-43-2 0,33 43-7 0,-33-43-12 0,33 26 0 15,-33-26-5-15,41 11 1 0,-41-11-3 0,0 0-5 16,69-11 0-16,-69 11 3 0,50-34-1 0,-50 34 4 15,33-43 7-15,-22 22-6 0,-11 21-3 0,8-53-7 16,-8 53 2-16,0 0-5 0,-19-78-8 0,2 49 2 16,-2-2-2-16,19 31-6 0,-41-40-3 0,41 40-5 15,-42-20-4-15,42 20-7 0,-38-10-10 0,38 10-12 16,0 0-11-16,0 0-14 0,-69 14-10 0,69-14-26 16,-31 25-23-16,31-25-26 0,-24 33-30 0,24-33-30 15,0 0-41-15,-11 41-213 0,11-41-469 16,0 0 207-16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5.52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0D9F39-29DE-4037-B5C6-FF8B5300087D}" emma:medium="tactile" emma:mode="ink">
          <msink:context xmlns:msink="http://schemas.microsoft.com/ink/2010/main" type="writingRegion" rotatedBoundingBox="24126,7451 29924,5826 30631,8350 24833,9975">
            <msink:destinationLink direction="with" ref="{7AEBD587-17D2-4C07-AF2D-F17F8D99105E}"/>
            <msink:destinationLink direction="with" ref="{5A8AF26A-AFE6-46CA-ADCC-146A29825A51}"/>
          </msink:context>
        </emma:interpretation>
      </emma:emma>
    </inkml:annotationXML>
    <inkml:traceGroup>
      <inkml:annotationXML>
        <emma:emma xmlns:emma="http://www.w3.org/2003/04/emma" version="1.0">
          <emma:interpretation id="{80B71B0C-26EB-4C7E-ADEF-290F1B96A389}" emma:medium="tactile" emma:mode="ink">
            <msink:context xmlns:msink="http://schemas.microsoft.com/ink/2010/main" type="paragraph" rotatedBoundingBox="24126,7451 29924,5826 30631,8350 24833,9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4FBE18-B2D0-417D-AE64-25E779E32A58}" emma:medium="tactile" emma:mode="ink">
              <msink:context xmlns:msink="http://schemas.microsoft.com/ink/2010/main" type="line" rotatedBoundingBox="24126,7451 29924,5826 30631,8350 24833,9975"/>
            </emma:interpretation>
          </emma:emma>
        </inkml:annotationXML>
        <inkml:traceGroup>
          <inkml:annotationXML>
            <emma:emma xmlns:emma="http://www.w3.org/2003/04/emma" version="1.0">
              <emma:interpretation id="{30E223AB-961F-44B3-84E1-E883C5ED8F39}" emma:medium="tactile" emma:mode="ink">
                <msink:context xmlns:msink="http://schemas.microsoft.com/ink/2010/main" type="inkWord" rotatedBoundingBox="24202,7724 26946,6955 27577,9206 24833,99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2527 1317 82 0,'-14'-93'207'0,"14"57"-9"0,0 36-11 0,-19-74-8 16,16 36 7-16,3 38-9 0,-3-65-7 0,3 65 6 16,0-41-12-16,0 41-11 0,0 0-16 0,0 0-10 15,0 0-16-15,0 0-8 0,0 0-9 0,0 0-9 16,0 0-3-16,56 105 3 0,-45-43-11 0,5 7-6 15,-2 4-10-15,2 7 3 0,-7-1-5 0,2 6-5 16,-3 3-6-16,0-3-5 0,-2-7-2 0,8-11-5 16,-9-9-3-16,-2-19-3 0,2-2-8 0,-5-37 8 15,3 54-7-15,-3-54-4 0,0 0 0 0,0 46 5 16,0-46-3-16,0 0-3 0,0 0 0 0,0 0 0 0,0 0-7 16,0 0 0-16,-72-125-10 0,50 64-4 0,3-10-1 15,3-7-2-15,-1-1-4 0,-2-10 0 0,5 1-3 16,3 4-3-16,5 6 3 0,-2 3 5 0,8 11-6 15,14 4 9-15,-6 22-2 0,3 4 2 0,6 2 3 16,-17 32 2-16,36-42-5 0,-36 42 5 0,38-26-2 16,-38 26 2-16,47-9-1 0,-47 9 2 15,69 16-2-15,-69-16-2 0,58 44-1 0,-31-13 0 0,4 20-4 16,-12 0-2-16,3 1-4 0,-14 2-12 0,-5 3-3 16,-3 5-9-16,-5-8 5 0,-6 1 3 15,-3-18-2-15,3 0 1 0,-6-2 9 16,-8-2 0-16,6-3 5 0,19-30 1 0,-33 37-4 0,33-37 6 0,-30 26 0 15,30-26 3-15,0 0 0 0,-39 12-1 0,39-12 0 16,0 0-1-16,0 0 0 0,0 0 2 0,0 0 2 16,0 0-2-16,0 0 4 0,0 0-1 0,0 0 7 15,0 0 1-15,0 0-2 0,0 0 0 0,0 0-3 0,0 0 4 16,157-17 1-16,-115 25 2 0,-42-8-1 0,71 16 0 16,-32-7-4-16,-39-9 1 0,74 8 0 0,-35-9-2 15,-39 1 0-15,83-14-2 0,-48 1 1 16,1-4-4-16,3 3 2 0,-6-7 1 0,3-1 0 0,-6 1 1 15,-30 21-3-15,41-48 1 0,-27 27 0 0,-14 21 3 16,28-48 2-16,-28 48-2 0,8-36 0 0,-8 36 2 16,0 0-2-16,0 0 2 0,-25-55 2 0,25 55 5 15,0 0-3-15,-52-16 6 0,52 16 2 0,0 0 0 16,-61 16 1-16,61-16 1 0,-61 39 1 0,37-14-4 16,7 6 0-16,-5-1 3 0,3 4-7 0,19-34 3 15,-25 67 2-15,19-32-4 0,6-35-1 0,-11 67 4 16,11-67-1-16,3 40 1 0,-3-40 0 0,0 0 4 0,20 41 2 15,-20-41 2-15,0 0 3 0,0 0 6 0,41 12 6 16,-41-12 3-16,0 0 2 0,0 0 8 16,72-66 1-16,-53 36 4 0,-8-3 3 0,8-1-7 0,-2-1-3 15,-4 3-3-15,-13 32-5 0,22-49-4 0,-22 49-6 16,20-43 6-16,-20 43-9 0,0 0 0 0,19-28-4 16,-19 28 1-16,0 0-6 0,0 0 4 0,0 0-6 15,0 0 3-15,0 0-10 0,74 50 10 0,-74-50-7 16,31 45 5-16,-6-20-1 0,-6 2-7 0,6-1 5 15,-25-26-5-15,36 31-6 0,-36-31 4 0,41 18-4 16,-41-18 2-16,41 5-1 0,-41-5 0 0,0 0-6 16,0 0 8-16,66-40-11 0,-46 9 6 0,-4 1-2 15,-16 30 1-15,11-91-3 0,-11 58 0 0,6-23-3 0,-6 56 4 16,-11-97 5-16,5 41-1 0,-5 17-2 16,-3-25 0-16,-5 6 2 0,3-3-3 0,-9 1 5 15,8 3 1-15,-2 22 1 0,8 4 0 0,11 31 0 16,-22-41 6-16,22 41-1 0,0 0 4 0,-14-32-2 0,14 32 3 15,0 0-5-15,0 0 5 0,0 0-5 0,0 0 8 16,0 0-4-16,0 0 1 0,14 165 0 0,-3-126 5 16,8 23-7-16,3-5-3 0,0 5 2 0,3-1 5 15,0-1-2-15,0-7-3 0,-3 3 1 0,8-10-9 16,-5 3-11-16,-6-17-11 0,3-3-15 0,-11 1-13 16,-11-30-17-16,14 50-9 0,-14-50-23 0,0 0-25 15,0 0-24-15,0 0-23 0,-36 47-10 0,36-47-6 16,0 0-13-16,0 0-110 0,-91-30-337 0,91 30 149 15</inkml:trace>
          <inkml:trace contextRef="#ctx0" brushRef="#br0" timeOffset="250.7542">3718 1575 570 0,'-31'-35'28'0,"31"35"12"0,-16-31 17 16,16 31-16-16,0 0 4 0,0 0-3 0,0 0 4 15,0 0-3-15,38-57 8 0,-38 57-4 0,45-25 4 0,-45 25 5 16,46-36 1-16,-10 14 7 0,-5 6 8 16,4-3-6-16,-4 0 2 0,-7-3-7 0,-24 22 2 15,47-37 7-15,-47 37 8 0,42-41-4 0,-34 24 8 0,-8 17-3 16,22-31 0-16,-22 31 4 0,0 0 2 0,19-41-2 15,-19 41-1-15,0 0 3 0,0 0 0 0,0 0-8 16,0 0-4-16,0 0-8 0,0 0-10 0,0 0-6 16,0 0-3-16,0 0-2 0,0 0 0 0,0 0-2 15,0 0-2-15,0 0 1 0,0 0-10 0,58 90 0 16,-52-59 8-16,7 4-11 0,-13-35-5 0,25 69-2 16,-14-30-6-16,0-2-15 0,3-2-17 0,-14-35-28 15,22 63-29-15,-22-63-38 0,14 41-43 16,-14-41-46-16,11 29-61 0,-11-29-144 0,0 0-438 0,0 0 194 15</inkml:trace>
          <inkml:trace contextRef="#ctx0" brushRef="#br0" timeOffset="411.9677">3897 932 154 0,'0'0'132'0,"0"0"-24"0,0 0-28 0,0 0-23 16,0 0-25-16,0 0-46 0,72 84-78 0,-48-59-99 16,-2-4 44-16</inkml:trace>
          <inkml:trace contextRef="#ctx0" brushRef="#br0" timeOffset="983.7944">4321 1147 171 0,'0'0'231'0,"0"0"-14"15,0-85 3-15,0 85-2 0,0 0-2 0,6-46-17 16,-6 46-6-16,0 0-16 0,0 0-6 0,14-32-14 16,-14 32-18-16,0 0-10 0,0 0-9 0,0 0-9 15,0 0 3-15,0 0-13 0,0 0-6 0,0 0-11 16,88 81 0-16,-74-51-12 0,-14-30-3 0,27 64 2 15,-19-29-10-15,3 2-3 0,0-2-4 0,-11-35-7 16,14 65-7-16,-14-65 1 0,11 42-12 0,-11-42 1 16,9 37 1-16,-9-37-7 0,0 0-2 0,0 0 2 15,0 0 11-15,0 0-16 0,0 0 1 0,0 0-4 16,0 0-3-16,0 0 1 0,0 0-4 0,46-99 1 16,-46 99-2-16,11-53-2 0,-11 53-2 0,0-43 0 15,0 43 0-15,0 0-3 0,0 0 0 0,6-41-2 16,-6 41-4-16,0 0 2 0,0 0-4 0,0 0 1 15,0 0 3-15,0 0 3 0,0 0-3 0,0 0 1 16,0 0-3-16,47 95 7 0,-28-67 0 0,-19-28-2 0,30 40-8 16,-30-40 13-16,42 30-7 0,-42-30 2 0,41 22 3 15,-41-22 2-15,44 7 0 0,-44-7-4 0,0 0 1 16,66-17-6-16,-66 17 4 0,42-26-2 0,-26 0 2 16,-16 26 0-16,25-44-3 0,-14 10 5 0,-11 34 0 15,0-64-13-15,0 64 5 0,-17-67 8 0,4 32-8 16,-4 1 0-16,-8 1 0 0,25 33 1 0,-30-42-1 15,30 42 6-15,-30-23-11 0,30 23-7 0,0 0 9 16,0 0-7-16,0 0 1 0,0 0-2 0,-69 49 10 16,69-49-5-16,-19 66-4 0,19-32 5 0,0-34 4 15,5 77-4-15,6-43 6 0,3 2 2 0,2-4-6 16,4 0-4-16,2-5-3 0,8-1-14 0,-5-5-18 16,-25-21-26-16,66 35-32 0,-36-26-41 0,-30-9-43 0,58 5-41 15,-58-5-265-15,0 0-535 0,69-14 238 16</inkml:trace>
          <inkml:trace contextRef="#ctx0" brushRef="#br0" timeOffset="1614.4629">5195 1068 131 0,'0'0'186'16,"-17"-66"-1"-16,17 66 0 0,0 0 0 0,0 0 3 15,0 0-10-15,-5-41-12 0,5 41-15 16,0 0-6-16,0 0-3 0,0 0 1 0,0 0 9 0,0 0-6 15,0 0-1-15,61 134 0 0,-39-74 6 0,-3-2-19 16,6 11 1-16,2 0-11 0,-2 0-5 16,5 7-17-16,1 3-7 0,-6-1-9 0,8 2-8 15,-9 4-4-15,7-5-4 0,-1-3-19 0,-5 6 1 0,-3-12-16 16,-3 4-16-16,3-7-17 0,-13-5-25 0,-9-4-16 16,5-21-21-16,-5-37-27 0,-5 55-35 0,5-55-44 15,0 0-39-15,-14 38-36 0,14-38-245 0,0 0-529 16,0 0 234-16</inkml:trace>
        </inkml:traceGroup>
        <inkml:traceGroup>
          <inkml:annotationXML>
            <emma:emma xmlns:emma="http://www.w3.org/2003/04/emma" version="1.0">
              <emma:interpretation id="{EBB0B4A2-1682-4C41-B87F-A27EAD51C419}" emma:medium="tactile" emma:mode="ink">
                <msink:context xmlns:msink="http://schemas.microsoft.com/ink/2010/main" type="inkWord" rotatedBoundingBox="27470,6514 29924,5826 30315,7222 27861,7910"/>
              </emma:interpretation>
              <emma:one-of disjunction-type="recognition" id="oneOf1">
                <emma:interpretation id="interp1" emma:lang="" emma:confidence="0.5">
                  <emma:literal>create</emma:literal>
                </emma:interpretation>
                <emma:interpretation id="interp2" emma:lang="" emma:confidence="0">
                  <emma:literal>Create</emma:literal>
                </emma:interpretation>
                <emma:interpretation id="interp3" emma:lang="" emma:confidence="0">
                  <emma:literal>Great</emma:literal>
                </emma:interpretation>
                <emma:interpretation id="interp4" emma:lang="" emma:confidence="0">
                  <emma:literal>treat</emma:literal>
                </emma:interpretation>
                <emma:interpretation id="interp5" emma:lang="" emma:confidence="0">
                  <emma:literal>great</emma:literal>
                </emma:interpretation>
              </emma:one-of>
            </emma:emma>
          </inkml:annotationXML>
          <inkml:trace contextRef="#ctx0" brushRef="#br0" timeOffset="3076.3767">6082 594 201 0,'-11'-54'201'0,"11"54"-5"0,-19-55-12 16,8 21 4-16,11 34-7 0,-19-41-9 0,19 41-9 0,-22-35-10 15,22 35-15-15,0 0-10 0,-31-25-11 0,31 25-10 16,0 0-12-16,0 0-6 0,0 0-9 0,0 0-1 16,-90 61-11-16,73-27 2 0,11 22-7 0,-2-2-1 15,8 4-2-15,3 4-2 0,8-3-6 0,6-6-2 16,-4 1-4-16,9 1 0 0,-2-22 1 0,4 0 9 15,12 13-6-15,-5-21 2 0,2-3-1 0,16 8-2 16,-13-15-6-16,-6-2 2 0,-30-13-5 0,61 12-4 16,-61-12 8-16,0 0-15 0,63-11 3 0,-63 11-9 15,36-28 4-15,-36 28-1 0,20-42-4 0,-15 6-6 16,-5 36-1-16,-11-76-2 0,-3 22-3 0,-2 0-2 16,-9-5-5-16,3 8 2 0,3 18-1 0,8 0-4 15,-3 2 6-15,14 31-10 0,-17-44-7 0,17 44 2 0,0 0-6 16,-5-45-1-16,5 45-10 0,0 0-3 0,0 0-5 15,0 0 4-15,0 0-1 0,0 0 6 16,0 0 1-16,0 0 1 0,118 41 2 0,-118-41 4 0,55 45-2 16,-24-20 2-16,-9 0 2 0,3 3 6 0,-1 1 3 15,-7 1 0-15,-17-30 1 0,36 47 4 0,-36-47 2 16,25 40-1-16,-25-40 4 0,30 33 0 0,-30-33-3 16,16 20 2-16,-16-20 1 0,31 22 0 0,-31-22 3 15,0 0-1-15,49 8-2 0,-49-8 5 0,0 0-5 16,78-29-1-16,-78 29 2 0,35-30-7 0,-4 7 2 15,-9-6-3-15,-9-4 2 0,-13 33 0 0,23-68-3 16,-15 39-1-16,-8 29 2 0,5-47-3 0,-5 47 0 16,6-44 3-16,-6 44 1 0,0 0-1 0,0-59 3 0,0 59 6 15,0 0-3-15,-25-32-4 0,25 32 2 16,0 0 1-16,-41-16-7 0,41 16 5 0,0 0-1 16,-61 10 3-16,61-10-4 0,0 0 0 0,-58 38 2 0,33-16 0 15,25-22 1-15,-19 40-6 0,19-40 2 0,-16 41-3 16,16-41-1-16,0 0 4 0,11 65-5 15,-11-65 2-15,30 36-2 0,-30-36-1 0,47 26 3 16,-11-10-1-16,2-6-2 0,-38-10-4 0,83 7-6 0,-42-10-3 16,-41 3-3-16,102-23 9 0,-47 1-4 0,-19 5 6 15,16-16-1-15,-21 14 3 0,-1-4-2 0,0 0 7 16,-5-3-5-16,-25 26 4 0,28-47 0 0,-9 21 1 16,-19 26-2-16,11-48 4 0,-11 48 0 0,0 0 5 15,-5-55 0-15,5 55 5 0,0 0-3 0,-31-42 1 16,31 42 1-16,-36-11-5 0,36 11 2 0,0 0 1 15,0 0 0-15,-88 28 0 0,88-28-2 0,-55 41-3 16,36-14 4-16,-3 0-2 0,22-27 1 0,-20 50-1 16,20-50 1-16,-11 38-1 0,11-38 1 0,0 0-1 15,6 60-1-15,-6-60 3 0,0 0-3 0,30 33 2 0,-30-33 0 16,0 0 0-16,53 11 3 0,-53-11-4 0,0 0 1 16,0 0 2-16,91-40-1 0,-91 40 0 0,30-36 5 15,-8 10-4-15,-22 26 1 0,19-51 3 0,-19 51 0 16,14-53 0-16,-14 53 3 0,6-34-3 0,-6 34 0 15,0 0 2-15,0 0-4 0,0 0 1 0,0 0-1 16,0 0 1-16,0 0-2 0,0 0 0 0,0 0-1 16,0 0 1-16,0 0-2 0,0 0 4 0,16 132-2 15,-8-98 2-15,-8-34-2 0,22 49 2 0,-22-49-4 16,36 45 4-16,-11-24-2 0,-25-21 4 0,41 17-3 16,-41-17 4-16,0 0-2 0,67-7 0 0,-67 7-3 0,52-32 3 15,-27 7 0-15,5-6-2 0,-11-4 5 16,3-18 5-16,-11 18-2 0,3-18 0 0,-8-3-4 15,-1-7 3-15,-16-2 1 0,6-8-2 0,-6 0-4 0,-14-9 2 16,6-13-4-16,-6-5-1 0,-3-4-7 0,3 0 2 16,-10 7-1-16,15 13 2 0,-2 14-7 0,8 33 8 15,3 5 0-15,-5 3 2 0,16 29-1 0,-25-29-4 16,25 29 0-16,0 0-1 0,0 0 1 0,0 0 9 16,0 0-1-16,-66 119 0 0,66-60 9 0,0 12-1 15,11 2 7-15,3 8 0 0,8 5 3 0,8 4 4 16,0-4 8-16,1-1-8 0,5-1 8 0,5-2 1 15,9-9-7-15,2-1-1 0,-3-9-6 0,4-9 1 16,2-7-6-16,-14-9 1 0,-10-18-3 0,-15-8 2 16,-16-12 0-16,44 10-4 0,-44-10-9 0,0 0-2 15,0 0-11-15,39-50 2 0,-39 50-8 0,-6-94 1 16,-5 32 1-16,-5 8 3 0,-4-5-5 0,-2-13-10 0,-11 8 1 16,-2 6-1-16,7 5 4 0,3 20 2 0,14 6 1 15,11 27-1-15,-19-34-1 0,19 34-1 16,0 0 5-16,0 0 1 0,0 0-2 0,0 0 6 15,0 0 0-15,0 0 4 0,0 0-1 0,0 0 2 0,0 0 1 16,55 132-1-16,-19-115 2 0,0 3 5 0,-1-7-9 16,7-4 1-16,-42-9-11 0,85 9-24 0,-43-7-34 15,-42-2-33-15,77-10-35 0,-77 10-40 0,55-24-38 16,-39 12-224-16,-16 12-481 0,31-33 214 0</inkml:trace>
          <inkml:trace contextRef="#ctx0" brushRef="#br0" timeOffset="3280.7241">6857-90 132 0,'0'0'149'0,"0"0"-13"0,105-40-10 16,-31 11-16-16,3-1-3 0,6-8-14 0,8 6-6 15,-3-5-7-15,3 0-5 0,0 4 5 16,-3-4-8-16,-2 7-5 0,5 0-2 0,-9 2-4 0,-10 10-4 15,-6 6-16-15,-30 8-28 0,-36 4-53 0,58-6-58 16,-58 6-138-16,0 0-255 0,0 0 113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9.31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BD587-17D2-4C07-AF2D-F17F8D99105E}" emma:medium="tactile" emma:mode="ink">
          <msink:context xmlns:msink="http://schemas.microsoft.com/ink/2010/main" type="inkDrawing" rotatedBoundingBox="24692,8891 30267,7616 30295,7739 24720,9015" semanticType="underline" shapeName="Other">
            <msink:sourceLink direction="with" ref="{080D9F39-29DE-4037-B5C6-FF8B5300087D}"/>
          </msink:context>
        </emma:interpretation>
      </emma:emma>
    </inkml:annotationXML>
    <inkml:trace contextRef="#ctx0" brushRef="#br0">91 1258 177 0,'-74'13'298'0,"74"-13"-30"15,-33 5-20-15,33-5-23 0,0 0-21 0,0 0-17 0,0 0-21 16,0 0-16-16,192-59-17 0,-87 28-10 0,22-5-13 16,22-9-5-16,19 0-12 0,22-7-10 15,9 0-11-15,16-9-9 0,19-6-3 0,19 0-5 0,-2-3-8 16,14 4-1-16,2 0-6 0,9-2 2 0,-1 7-8 16,-5-2 1-16,6 4 4 0,-11 6 0 0,-4 6-3 15,-21 5-2-15,-11 4 3 0,-19 5 2 0,-31 4-2 16,-28 6-8-16,-21 3-7 0,-34 9-13 0,-30 2-21 15,-30 5-29-15,-36 4-29 0,0 0-30 0,0 0-26 16,0 0-26-16,-173 36-21 0,76-23-29 0,-27 7-217 16,-14-1-453-16,-19 10 201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9.54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8AF26A-AFE6-46CA-ADCC-146A29825A51}" emma:medium="tactile" emma:mode="ink">
          <msink:context xmlns:msink="http://schemas.microsoft.com/ink/2010/main" type="inkDrawing" rotatedBoundingBox="25374,9241 30092,8030 30120,8139 25402,9349" semanticType="underline" shapeName="Other">
            <msink:sourceLink direction="with" ref="{080D9F39-29DE-4037-B5C6-FF8B5300087D}"/>
          </msink:context>
        </emma:interpretation>
      </emma:emma>
    </inkml:annotationXML>
    <inkml:trace contextRef="#ctx0" brushRef="#br0">131 1088 94 0,'-72'32'317'15,"37"-12"-34"-15,10-2-29 0,25-18-19 0,0 0-21 16,0 0-23-16,0 0-16 0,132 26-12 0,-24-44-6 16,21-8 1-16,23-10-7 0,16-12-6 15,16-14 7-15,26 2 2 0,19-2-7 0,5-3 15 0,11-4-32 16,1-9 3-16,10 6-4 0,3 0-13 0,-3 2-5 16,1 4-5-16,-4-1-5 0,-8 4-8 0,-10 6-16 15,-15 11-10-15,-21 5-5 0,-31 10-19 0,-30-3-49 16,-31 10-59-16,-35 11-68 0,-42 9-101 0,-30 4-120 15,0 0-234-15,0 0-637 0,0 0 281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10T17:26:24.3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10697 5195 44 0,'0'0'112'16,"0"0"-5"-16,0 0-2 0,0 0-6 0,0 0-4 15,0 0-1-15,0 0-6 0,0 0 3 0,0 0-6 0,0 0 2 16,0 0-8-16,0 0-2 0,0 0-2 16,0 0-2-16,0 0-5 0,0 0-9 0,0 0 6 15,85 8-6-15,-85-8-3 0,0 0-3 0,62-3-1 16,-62 3-4-16,54-4 0 0,-25 3-3 0,-29 1 2 0,60-6 2 15,-29 4 1-15,14-3-5 0,-14 3-1 0,19 0-6 16,-7 2 1-16,3-1-2 0,-1 0-3 16,1 1 0-16,1-2 2 0,-1-1-1 0,3 5 3 0,5-2 1 15,-4-2-3-15,3-1 1 0,-3 5-5 0,8-6 3 16,4 4-2-16,2-2 8 0,6-1-4 0,-2 2-1 16,5-1-4-16,1-1 0 0,7-1-7 0,2 1-2 15,1-1 2-15,1 0-3 0,4 3-1 0,0-3 2 16,4 4 0-16,4-5-4 0,2 2 0 0,0 1 2 15,3-1-4-15,-1 2-3 0,2-3-3 0,-1 2 3 16,3 0-1-16,5 3-1 0,1-5-2 0,-3 4-1 16,1-3-1-16,3 1-1 0,-5 2 6 0,5 0-2 15,0-5-2-15,3 3 1 0,1 2-3 0,2-3-3 16,-4 3 0-16,1 0 6 0,3 0 0 0,0 5-4 16,2-7 1-16,2 2 0 0,-4-2-1 0,0 3-2 15,-1-2 1-15,3 1 6 0,-6 2-5 0,2 1-1 16,0-4 0-16,-3 1-1 0,1 1 0 0,-2-2-2 15,-3 2 1-15,5 3-1 0,0-2 1 0,-1 1 3 0,3 1-9 16,-4-5 4-16,-7 1 2 0,7 3-1 16,-5 0-2-16,-4 0 5 0,5-3-2 0,-3 2 0 15,-1 0-3-15,-3-5-2 0,2 8 1 0,-5-4 3 0,5-2-1 16,-4 3-1-16,-4 3 0 0,2-2 0 0,3-4 2 16,1 1-2-16,-8-1 3 0,0 3-2 0,2-1-1 15,2-1 2-15,-8 4-2 0,2-6 8 0,0 2-7 16,-2-1-4-16,-2 2 0 0,2 1 5 0,-9-2-4 15,5 2-1-15,-11-3 1 0,9 2 0 0,-9-3 2 16,1 4 2-16,-1-6-2 0,-3 6 2 0,-1-4-4 16,-2 2 1-16,0 0 2 0,-2 2-1 0,-4-4-3 15,-2 0 3-15,0 0-3 0,-6 2 3 0,2-1 0 16,-6-3 3-16,5 6-1 0,-9-2 1 0,-13-4-3 16,14 2 3-16,-16 0 2 0,-31 2-4 0,56-2-4 15,-56 2 9-15,56-3-7 0,-56 3 0 16,33 0 1-16,-33 0 0 0,0 0-3 0,0 0 8 0,37 0-2 15,-37 0 5-15,0 0-2 0,0 0 4 0,0 0-1 16,0 0 0-16,0 0-2 0,0 0-2 0,0 0 1 16,0 0-3-16,0 0-2 0,0 0-18 0,0 0-25 0,0 0-38 15,0 0-54-15,0 0-69 0,0 0-67 16,0 0-170-16,0 0-476 0,0 0 211 0</inkml:trace>
  <inkml:trace contextRef="#ctx0" brushRef="#br0" timeOffset="516.3757">21114 4934 184 0,'0'0'215'15,"-36"-27"2"-15,36 27-13 0,0 0-3 0,-22-16-15 16,22 16-4-16,0 0-15 0,0 0-15 0,0 0-14 16,-27-14-3-16,27 14-9 0,0 0-12 0,0 0-4 15,0 0-9-15,0 0-6 0,0 0-4 0,0 0-4 16,0 0-4-16,0 0 1 0,0 0-7 0,0 0 1 16,0 0-3-16,0 0 2 0,0 0 5 0,0 0-5 15,0 0 0-15,0 0-1 0,0 0-2 0,0 0 1 16,0 0-6-16,0 0-5 0,0 0-5 0,0 0 5 0,0 0-13 15,0 0-3-15,0 0 0 0,0 0-15 16,0 0-4-16,0 0 5 0,0 0-9 0,0 0 6 16,0 0-5-16,0 0-5 0,0 0 10 0,87 53-19 15,-58-42 11-15,-3-1-9 0,5 1-3 0,-2 2 6 0,15 1-4 16,-13-5-8-16,12 4 5 0,-14-1 1 0,15 3-8 16,-15-5-2-16,-1 0-2 0,-3 1-6 15,-25-11-3-15,35 16-10 0,-35-16 3 0,23 20-4 0,-23-20 0 16,0 0 15-16,8 32-11 0,-8-32 2 0,0 0 0 15,-33 46 6-15,9-27 3 0,-16 11 0 0,-7-1-2 16,-5-7 6-16,0 8 5 0,1-4-1 0,-3-1 3 16,2-1 1-16,7 1 3 0,8-1-4 0,-3-2 4 15,18-7-14-15,5-3-20 0,17-12-32 0,-25 22-36 16,25-22-48-16,-18 23-54 0,18-23-59 0,0 0-61 16,0 0-213-16,0 0-572 0,-9 26 253 0</inkml:trace>
  <inkml:trace contextRef="#ctx0" brushRef="#br0" timeOffset="19334.188">11915 9873 11 0,'0'0'149'16,"0"0"-6"-16,0 0 2 0,0 0-5 0,-50 10-18 16,50-10 0-16,0 0-5 0,0 0 3 0,0 0-10 15,0 0-5-15,-33 12-7 0,33-12-10 0,0 0-7 16,0 0-9-16,0 0-2 0,0 0-9 0,0 0-6 16,0 0-4-16,0 0-3 0,0 0-7 0,0 0 6 0,0 0 3 15,0 0-9-15,0 0 3 0,0 0 1 16,0 0 0-16,0 0-5 0,0 0-4 0,0 0-3 15,89 15-3-15,-89-15-1 0,58-7-2 0,-10 2-4 0,-3 2 3 16,-2-4 0-16,-10 4-3 0,15-2-4 0,4-4 0 16,-1 2 0-16,1 0-6 0,-2-5 1 15,8 4-2-15,-7-3 0 0,7 3 1 0,4-2 0 0,-4 2-1 16,0-1 4-16,8 1-3 0,2-2 4 0,7 1-1 16,-3-1 5-16,2-3-4 0,1 6 1 0,3-2-1 15,1-5 4-15,2 3-1 0,1 0 1 0,5 0 0 16,2-1 0-16,2 0 2 0,-2 1 3 0,0-2-9 15,2 0 5-15,2 1-1 0,0 0-3 0,0-2 5 16,2 1-1-16,2-1-1 0,4 0-2 0,0 0 1 16,-1 4-1-16,-3-2-2 0,4-1 0 0,5 2 1 15,-5 0 1-15,4-1-3 0,-3 0 1 0,-1-1-5 16,2 3 2-16,-1-1 1 0,-1 2-5 0,0-3-7 0,0-1 7 16,-1 3-2-16,1-5 0 0,2 6 0 15,-4-3-3-15,1-2 1 0,-1 3 2 0,0-1 1 16,-4 0-1-16,0 0-2 0,5-2 1 0,-3 5 0 0,-2 2-4 15,2-4 3-15,-4 2-3 0,-2 0 2 0,0-2-4 16,0 1 5-16,-2-1 1 0,0 0-1 0,-1 0-1 16,3 1-2-16,0 6 0 0,-4-5 4 0,-2-1-3 15,4 2-3-15,-11-2 12 0,9 5-7 0,-4-4 1 16,-2 4-6-16,-1 1 8 0,1-4-4 0,-3 5-2 16,1 0 4-16,-5-5 0 0,1 8-2 0,-3-5 4 15,-4 1-4-15,-4 1 0 0,7 5 5 0,-5-9 2 16,0 5-10-16,0 1 12 0,-6-1-4 0,4 2 0 15,-2-2-1-15,0 1 2 0,-2-2-6 0,0 1 1 16,-4 1-3-16,0-1 2 0,-3 1 0 0,3 1 4 16,-4-1-1-16,2-1 4 0,-9-4-6 0,5 5-1 15,-3-1 1-15,-1-3 4 0,-13 5-4 0,16-3-3 0,-16 2 3 16,-33 1 5-16,77 2-12 0,-46-2 6 0,-31 0-2 16,62-4 3-16,-31 4-5 0,-31 0 3 15,64 0-1-15,-35-2 2 0,-29 2 1 0,43-1-2 0,-43 1-8 16,42-2 9-16,-42 2-3 0,0 0-1 0,41-2-3 15,-41 2 3-15,0 0 0 0,0 0 1 0,0 0-3 16,0 0 1-16,0 0 2 0,0 0 1 0,37 0-5 16,-37 0-2-16,0 0 9 0,0 0-7 0,0 0 2 15,0 0 3-15,0 0 1 0,0 0 3 0,0 0 2 16,0 0-1-16,0 0 3 0,0 0 0 0,0 0 1 16,0 0-3-16,0 0 2 0,0 0-3 0,0 0-3 15,0 0 0-15,0 0-1 0,0 0 3 0,0 0-2 16,0 0-12-16,0 0-9 0,0 0-14 0,0 0-19 0,0 0-22 15,0 0-25-15,0 0-32 0,0 0-33 16,0 0-47-16,0 0-27 0,0 0-247 0,0 0-520 16,0 0 231-16</inkml:trace>
  <inkml:trace contextRef="#ctx0" brushRef="#br0" timeOffset="19715.4908">20512 8918 126 0,'0'0'215'0,"0"0"-7"0,-56-13-2 0,56 13 0 15,0 0-2-15,0 0-7 0,0 0-11 0,0 0-14 16,0 0-17-16,-20-12-17 0,20 12-12 0,0 0-13 15,0 0-12-15,0 0-10 0,0 0-10 0,0 0-2 16,126-9-14-16,-81 9-5 0,3 4-6 0,-1-3-4 16,11 3-6-16,-4 2-2 0,0-1-5 0,-1-1 0 15,-1 1-4-15,-2 2-2 0,-5 1 0 0,-14 0-1 0,0 1 2 16,-2 3 2-16,0-4 0 0,-29-8-4 0,37 24-5 16,-37-24 2-16,13 22-1 0,-13-22 13 0,0 0-4 15,-7 44 22-15,7-44-8 0,-43 55 8 0,14-38 1 16,-16 17-8-16,-5-4 1 0,-2-1-8 0,-1 3-2 15,3-5-9-15,2-2-5 0,5 0-29 0,16-9-42 16,-2 0-58-16,4-2-89 0,25-14-101 0,-29 20-247 16,29-20-585-16,-18 11 259 0</inkml:trace>
  <inkml:trace contextRef="#ctx0" brushRef="#br0" timeOffset="27813.5647">9906 10536 102 0,'0'0'266'0,"0"0"-11"0,0 0-13 0,0 0-16 0,0 0-19 15,0 0-22-15,0 0-15 0,0 0-21 0,0 0-16 16,0 0-12-16,0 0-9 0,0 0-11 0,0 0-4 0,0 0-5 16,4 52-11-16,0-27-6 0,4 20 1 15,-2-17-6-15,1 17-1 0,1-4-5 0,4 1-3 16,-10-13-11-16,5 1 1 0,-3-1-5 0,2-1-6 0,0 0-4 16,0-3-1-16,3-1-10 0,-5-8 0 0,0-3-6 15,0 2-9-15,-2-4-24 0,4-2-29 0,-2-4-35 16,-4-5-38-16,7 5-38 0,-7-5-52 0,0 0-46 15,14-16-153-15,-12 2-439 0,6-8 194 0</inkml:trace>
  <inkml:trace contextRef="#ctx0" brushRef="#br0" timeOffset="28134.5121">10085 10603 76 0,'0'0'236'0,"-6"-55"-1"16,6 55 0-16,0-34-9 0,0 34-9 0,2-38-20 15,-2 38-11-15,11-34-15 0,-11 34-12 0,16-29-11 16,-16 29-11-16,15-26-17 0,-15 26-8 0,0 0-14 16,20-18-10-16,-20 18-9 0,0 0-6 0,0 0-11 15,0 0-6-15,0 0-5 0,54 45-5 0,-44-21-5 16,-1 5-2-16,-9-29-2 0,8 68-6 0,-8-38-5 0,-4-3 1 16,-4 16-5-16,1-17 5 0,5 1-7 0,-8 0-4 15,6-11 8-15,0 7-7 0,2-8-4 0,0-6-5 16,-1 0 0-16,1 1-1 0,2-10 2 0,2 11 3 15,1-5-5-15,3 0 1 0,-2-2-1 0,-4-4 1 16,14 2-4-16,3-1 5 0,-3-2-4 0,3-3 4 16,-3 2-7-16,5 0-1 0,0-2-2 0,-1 1-1 15,-1-2-12-15,1 1-30 0,-3 0-46 0,-1 3-52 16,1-4-58-16,-1 1-48 0,-3 1-205 0,-1-1-489 16,2-4 218-16</inkml:trace>
  <inkml:trace contextRef="#ctx0" brushRef="#br0" timeOffset="28475.6686">10400 10481 64 0,'0'0'258'0,"0"0"-14"0,0 0-7 0,-33-35-17 0,33 35-24 15,0 0-17-15,4-37-20 0,-4 37-14 16,0 0-16-16,31-49-15 0,-15 31-14 0,3 1-8 0,2 0-14 15,-21 17-4-15,37-33-8 0,-21 16-7 0,-16 17-7 16,25-16-4-16,-25 16-9 0,0 0 0 0,0 0-6 16,25-14-1-16,-25 14-6 0,0 0-6 0,0 0 5 15,0 0 3-15,0 0 1 0,31 49 7 0,-25-21 0 16,2 13 10-16,1 1-3 0,-7-13 5 0,0 15-1 16,2 3 3-16,2-3-1 0,0-1-2 0,1 1-8 15,-3-17-2-15,2 15-4 0,-4-19-6 0,0 2 2 16,0 3-4-16,4-5-4 0,-4-8-9 0,5 2-7 15,-5-3-11-15,0-4-22 0,0-2-24 16,-4-2-19-16,2-6-31 0,0 0-32 0,0 0-21 0,0 0-29 16,-19-13-16-16,7 1-25 0,-1-1-152 0,-7-6-407 0,-1 4 180 15</inkml:trace>
  <inkml:trace contextRef="#ctx0" brushRef="#br0" timeOffset="28614.0285">10487 10716 121 0,'-9'-6'93'0,"1"2"19"0,0 0 8 0,1 2-5 0,7 2 1 15,0 0-6-15,-6-3-4 0,6 3 12 0,0 0 7 16,0 0 6-16,0 0 7 0,0 0 1 15,21-7 3-15,-7 3-4 0,3 1-6 0,2-3-16 0,5-3-12 16,5 1-10-16,-29 8-9 0,52-20-10 0,-27 11-7 16,0-5-22-16,-1 3-38 0,-24 11-64 0,36-19-75 15,-36 19-103-15,28-13-122 0,-28 13-385 0,0 0 171 16</inkml:trace>
  <inkml:trace contextRef="#ctx0" brushRef="#br0" timeOffset="28800.5693">11063 10745 325 0,'0'0'340'0,"0"0"0"0,0 0-16 16,0 0-14-16,0 0-22 0,0 0-23 0,0 0-36 16,0 0-26-16,0 0-27 0,0 0-42 0,0 0-50 0,0 0-42 15,6-19-66-15,-1 15-70 0,-5 4-85 0,6-7-67 16,-2-1-174-16,0 1-454 0,2-1 200 15</inkml:trace>
  <inkml:trace contextRef="#ctx0" brushRef="#br0" timeOffset="29168.0483">11299 10333 140 0,'0'0'281'15,"-10"-50"6"-15,10 50-4 0,-11-27-5 0,11 27-13 16,0 0-12-16,-14-24-12 0,14 24-32 0,0 0-18 16,0 0-26-16,0 0-13 0,0 0-20 0,0 0-10 15,0 0-17-15,-58 57-2 0,50-31-17 0,-1 16-4 16,5-12-1-16,-2 12-16 0,4-13-2 0,2-29-4 16,0 56-3-16,4-28-16 0,0-2 1 0,2-4-4 0,5-6-8 15,-1-4 1-15,0 1-7 0,5-5 5 0,-1-2-5 16,5-2 5-16,0-4 5 0,-19 0-16 0,0 0 1 15,64-32 0-15,-46 14-1 0,1-6-2 0,-5 0-1 16,-1 0 3-16,-13 24-3 0,14-53 9 0,-12 26 5 16,-2 27 0-16,-6-52 8 0,-2 25-11 0,-5 3 0 15,-1 1-4-15,14 23 6 0,-31-40-9 0,18 28 1 16,13 12-12-16,-31-16-4 0,31 16-11 0,-28-7-30 16,28 7-25-16,0 0-26 0,0 0-32 0,0 0-31 15,-56 30-41-15,56-30-45 0,-13 28-31 0,13-28-270 16,-6 32-583-16,6-32 258 0</inkml:trace>
  <inkml:trace contextRef="#ctx0" brushRef="#br0" timeOffset="29390.1544">11582 10537 5 0,'0'0'273'15,"0"0"8"-15,0 0 7 0,21-32 5 16,-21 32-14-16,0 0 2 0,0 0-20 0,10-33-25 15,-10 33-30-15,0 0-13 0,0 0-13 0,0 0-15 0,0 0-6 16,0 0-14-16,-2-37-20 0,2 37-12 0,0 0-12 16,0 0-17-16,0 0-14 0,0 0-24 0,0 0-21 15,0 0-28-15,0 0-24 0,0 0-35 0,0 0-34 16,0 0-34-16,0 0-42 0,0 0-33 0,0 0-26 16,0 0-250-16,0 0-521 0,0 0 232 0</inkml:trace>
  <inkml:trace contextRef="#ctx0" brushRef="#br0" timeOffset="29743.0907">11898 10319 60 0,'0'0'270'0,"0"0"7"16,-14-57-3-16,14 57-9 0,0 0-8 0,-15-24-12 15,15 24-15-15,0 0-28 0,0 0-7 16,0 0-18-16,0 0-19 0,0 0-13 0,0 0-14 0,0 0-16 15,0 0-9-15,0 0-10 0,-64 36-5 0,64-36-14 16,-22 47-4-16,11-23-7 0,3 3-5 0,8-27-3 16,-10 42-6-16,10-42-3 0,-7 39-4 0,7-39-8 15,3 29-1-15,-3-29-5 0,0 0-10 0,0 0 5 16,24 29-2-16,-24-29-2 0,0 0 4 0,42 0-6 16,-42 0-4-16,0 0 3 0,62-40-2 0,-46 21 0 15,3-7-1-15,-5 2-3 0,-1 3-2 0,-13 21-4 16,16-48 0-16,-12 24-4 0,-4 24 6 0,0-35 0 15,0 35 3-15,0 0-8 0,-16-49 7 0,16 49-11 0,-17-20 2 16,17 20 1-16,0 0-16 0,-35-14-10 16,35 14-19-16,0 0-28 0,-39 5-32 0,39-5-33 0,0 0-47 15,-35 26-53-15,35-26-44 16,-19 21-241-16,19-21-561 0,0 0 249 0</inkml:trace>
  <inkml:trace contextRef="#ctx0" brushRef="#br0" timeOffset="30061.5933">12221 10315 226 0,'0'0'329'0,"0"0"-5"0,0 0-1 15,0 0 3-15,0 0-10 0,0 0-18 0,0 0-16 0,0 0-30 16,0 0-9-16,0 0-6 0,0 0-5 0,0 0-3 16,0 0-4-16,0 0-21 0,0 0-19 15,0 0-18-15,0 0-19 0,0 0-9 0,0 0-17 0,0 0-11 16,0 0-9-16,0 0-17 0,0 0-9 0,0 0-12 16,0 0-25-16,0 0-21 0,0 0-35 0,0 0-32 15,0 0-36-15,0 0-43 0,0 0-38 0,0 0-42 16,0 0-53-16,0 0-50 0,0 0-36 0,0 0-275 15,0 0-673-15,0 0 297 0</inkml:trace>
  <inkml:trace contextRef="#ctx0" brushRef="#br0" timeOffset="30290.4237">12376 10113 211 0,'0'0'281'0,"0"0"7"16,-2-62 0-16,2 62 3 0,0 0 11 0,0 0-27 15,0-34-15-15,0 34-18 0,0 0-23 0,0 0-20 0,0 0-10 16,0 0-26-16,0 0-18 0,0 0-15 16,0 0-6-16,0 0-12 0,0 0-8 0,0 0 2 15,18 112-22-15,-18-84-9 0,0 18-2 0,-2 0-11 0,2 3-8 16,0-4-4-16,-2-4-16 0,2-12-36 0,0-29-19 16,2 68-28-16,2-43-33 0,-4-25-37 0,7 42-58 15,-3-24-70-15,2-5-50 0,0 1-265 0,-2-6-607 16,-2 2 269-16</inkml:trace>
  <inkml:trace contextRef="#ctx0" brushRef="#br0" timeOffset="31030.1764">12843 10216 152 0,'0'0'203'0,"0"0"0"0,0 0-5 0,0 0-2 16,0 0-2-16,0 0-3 0,0 0-8 0,0 0-2 0,0 0-2 16,0 0-5-16,0 0 4 0,0 0-17 0,0 0 4 15,0 0-20-15,0 0-4 0,0 0-9 16,0 0-7-16,0 0-8 0,0 0-16 0,0 0-5 16,0 0 8-16,0 0-28 0,0 0-3 0,0 0-12 0,0 0-8 15,0 0-1-15,0 0-4 0,0 0 4 16,0-72-8-16,0 72 7 0,0 0-6 0,0 0 14 15,0 0-3-15,0 0 18 0,0 0-13 0,0 0-10 0,0 0-2 16,0 0-4-16,0 0-1 0,0 0-19 0,0 0 7 16,0 0-7-16,0 0 17 0,0 0-19 0,0 0-1 15,0 0-7-15,0 0 6 0,0 0-19 0,0 0 4 16,0 0-12-16,0 0-31 0,0 0-29 0,0 0-36 16,0 0-34-16,0 0-63 0,0 0-72 0,0 0-60 15,0 0-266-15,0 0-646 0,0 0 286 0</inkml:trace>
  <inkml:trace contextRef="#ctx0" brushRef="#br0" timeOffset="31346.7973">13017 10531 278 0,'0'0'279'0,"0"0"-5"16,0 0-13-16,0 0-19 0,0 0-20 0,0 0-21 15,0 0-15-15,0 0-14 0,0 0-18 0,0 0-11 16,0 0 4-16,0 0-21 0,0 0-8 0,0-80 1 16,0 80-19-16,0 0-6 0,0 0-14 0,0 0-3 15,0 0-10-15,0 0-8 0,0 0-6 0,0 0-3 16,0 0-4-16,0 0-7 0,0 0-2 0,0 0 4 16,0 0-12-16,0 0-3 0,0 0-4 0,0 0 5 0,0 0-7 15,0 0 3-15,0 0 1 0,0 0-9 0,0 0 0 16,0 0 2-16,0 0-11 0,0 0 13 15,0 0-11-15,0 0 1 0,0 0-5 0,0 0-12 16,0 0-31-16,0 0-41 0,0 0-59 0,0 0-50 0,0 0-61 16,0 0-288-16,0 0-582 0,0 0 258 0</inkml:trace>
  <inkml:trace contextRef="#ctx0" brushRef="#br0" timeOffset="33053.0989">13593 10155 139 0,'0'0'162'15,"0"0"-12"-15,0 0 13 0,0 0 1 0,0 0 1 16,0 0-4-16,0 0-4 0,0 0 1 0,0 0-3 0,0 0-3 15,0 0-9-15,0 0-2 0,0 0-13 0,-20-49-7 16,20 49-15-16,0 0-9 0,0 0-13 0,0 0-3 16,0 0-12-16,0 0 2 0,-54 61-12 0,46-38-2 15,8-23 0-15,-19 53 4 0,11-26-5 0,-3 12 1 16,3-13-6-16,0 1-7 0,8-27 1 0,-4 54-1 16,4-54-5-16,2 40-3 0,-2-40-1 0,10 29 3 15,-10-29-2-15,17 23-2 0,-17-23-3 0,0 0-1 16,33 18 0-16,-33-18 1 0,0 0 3 0,49-7-6 15,-49 7-2-15,46-27-1 0,-46 27-5 0,31-23-3 16,-15 5-2-16,-1-2 4 0,-15 20-2 0,14-30-7 16,-14 30 0-16,7-34 1 0,-7 34-3 0,-7-40 3 15,7 40 2-15,-16-38-6 0,16 38 4 0,-31-28 1 0,10 12 5 16,-6 4-8-16,0-1-6 0,27 13-6 16,-55-17 7-16,28 7 11 0,-2 4-15 0,29 6 1 15,-48-16 2-15,48 16-4 0,-37-13 8 0,37 13-5 0,-37-13-2 16,37 13 6-16,-31-18 0 0,31 18-6 0,-25-17 7 15,25 17-10-15,-19-22 4 0,19 22-1 0,-6-29-3 16,6 29 12-16,0 0-16 0,2-47 3 16,-2 47 6-16,0 0-3 0,21-39 0 0,-21 39 6 0,17-15-8 15,-17 15 0-15,0 0 0 0,43-9-1 0,-43 9 16 16,0 0-20-16,0 0 3 0,66 41 0 0,-45-19-5 16,-5 1 0-16,9 15-4 0,-13-12-9 0,7 12-21 15,-9-15-13-15,-5 4-28 0,7 12-40 0,-6-15-40 16,-6-24-43-16,6 40-31 0,-6-40-263 0,9 31-542 15,-9-31 240-15</inkml:trace>
  <inkml:trace contextRef="#ctx0" brushRef="#br0" timeOffset="33390.1294">13897 9957 115 0,'0'0'226'0,"-47"55"-10"0,34-32-9 0,13-23-14 0,-18 66-13 16,11-37-11-16,3 0-9 0,-4 13-14 0,8-42-10 15,0 52-14-15,2-27-12 0,-2-25-10 0,10 37-7 16,-10-37-10-16,19 26-2 0,-19-26-8 0,27 13-6 16,-27-13-6-16,0 0-5 0,60-8-7 0,-60 8 0 15,47-28-9-15,-26 8-2 0,-2-2-5 16,-1-1 0-16,-5-2-6 0,-13 25 3 0,16-48 8 0,-14 24 4 15,-2 24 2-15,-4-47-4 0,4 47-5 0,-16-42 1 16,3 19-6-16,-5 4 2 0,1-1-1 0,17 20-2 16,-29-20-8-16,29 20-4 0,-31-6-7 0,31 6 3 15,0 0-6-15,-47 6-6 0,47-6-21 0,-29 21-22 0,29-21-33 16,-23 27-39-16,13-8-43 0,10-19-41 16,-15 39-255-16,15-39-489 0,-6 39 216 0</inkml:trace>
  <inkml:trace contextRef="#ctx0" brushRef="#br0" timeOffset="33836.7542">14319 9971 105 0,'0'0'201'0,"0"0"-7"0,0 0-4 0,0 0-10 15,0 0-12-15,0 0-7 0,0 0-14 0,0 0-5 16,-15 90-6-16,15-90-3 0,-2 51-4 0,2-51-12 15,5 47 3-15,-5-47-16 0,6 31-6 0,-6-31-7 16,16 24-4-16,-16-24 0 0,25 18-1 0,-25-18-1 16,29 9-4-16,-29-9-9 0,0 0 1 0,56-6 0 15,-56 6-20-15,45-28 0 0,-26 11-8 0,0 0-5 0,-3-3-2 16,-16 20-6-16,17-30 0 0,-17 30-3 0,6-33 2 16,-6 33-10-16,-6-40-9 0,6 40 5 0,-27-43 0 15,6 21-1-15,-6 5-2 0,-16-9-2 16,-1 7-3-16,1 3-3 0,0 5-1 0,9 2-3 0,6 5 3 15,28 4-3-15,-60-5 6 0,60 5-7 0,-40-4 2 16,40 4-2-16,-33 0-1 0,33 0 1 0,0 0 0 16,0 0-1-16,0 0-1 0,0 0 2 0,0 0 0 15,-39 0 1-15,39 0-2 0,0 0 1 0,0 0-4 16,0 0 0-16,0 0 5 0,0 0-6 0,0 0 3 16,0 0-1-16,0 0 3 0,0 0 3 0,0 0-2 15,0 0 4-15,118 7-6 0,-118-7 0 0,45 22 3 16,-30-13-3-16,5 9-4 0,-20-18 0 0,31 30-7 15,-16-8-20-15,-15-22-23 0,14 42-34 0,-7-20-47 16,-7-22-62-16,6 39-41 0,-6-39-232 0,0 0-507 16,0 39 225-16</inkml:trace>
  <inkml:trace contextRef="#ctx0" brushRef="#br0" timeOffset="34066.4016">14497 9682 54 0,'0'0'305'0,"0"0"0"0,0 0-17 16,0 0-11-16,0 0-13 0,16-37-22 0,-16 37-29 15,0 0-15-15,0 0-20 0,0 0-19 0,0 0-14 16,0 0-16-16,0 0-6 0,0 0-5 0,37 59-21 16,-37-59-11-16,15 53-15 0,-9-23-3 0,0 15-21 15,-2 1-11-15,5-1-17 0,-5-17-18 0,6 15-23 16,1-2-30-16,-7-11-35 0,4-2-38 0,0 2-48 15,3-5-51-15,-11-25-233 0,10 58-495 0,-8-31 219 16</inkml:trace>
  <inkml:trace contextRef="#ctx0" brushRef="#br0" timeOffset="34892.5611">14180 9910 100 0,'0'0'151'0,"0"0"-2"0,0 0-12 0,0 0-5 16,0 0 0-16,0 0-2 0,0 0 2 0,0 0 2 16,0 0 2-16,0 0 0 0,-55-12-1 0,55 12-2 15,0 0 5-15,-33-17-15 0,33 17-3 0,-25-13-2 16,25 13 0-16,0 0-12 0,-29-23-8 0,29 23-4 16,0 0-7-16,-15-22-7 0,15 22-5 0,0 0-10 0,0 0-12 15,0 0-2-15,0 0-2 0,0 0-6 0,0 0-8 16,0 0 1-16,31-47-3 0,-31 47-8 0,31-6 0 15,-31 6-4-15,0 0-4 0,54 3-5 16,-54-3 2-16,52 12-4 0,-52-12-3 0,31 22-3 16,-31-22-3-16,33 30-3 0,-19-10-13 0,-5 4-8 0,-9-24-11 15,10 52-13-15,-4-26-14 0,-6-26-17 0,-6 51-25 16,6-51-18-16,-17 50-21 0,13-34-26 0,4-16-42 16,-20 45-189-16,9-31-431 0,11-14 190 0</inkml:trace>
  <inkml:trace contextRef="#ctx0" brushRef="#br0" timeOffset="37979.8909">9873 11323 95 0,'0'0'166'0,"-9"2"-15"0,9-2-3 0,-6 2-12 0,6-2-2 16,0 0-6-16,0 0-7 0,-10 1-12 0,10-1-12 15,0 0-2-15,0 0-7 0,0 0-12 0,0 0-2 16,0 0-6-16,0 0 2 0,0 0-12 0,0 0-3 16,29 3-4-16,-13-7-4 0,1 3-1 0,10-2-10 15,0 1-3-15,-1 0-2 0,7 1-3 0,13-3 1 16,-13 0-4-16,12-1-3 0,3 0-4 0,-2 1 2 15,-1-1-4-15,0 3-1 0,5 1 1 0,0-6-4 16,3 1-5-16,-3 3 2 0,2-2 3 0,-5 0-2 16,3 0-4-16,2-2 2 0,-3 1-1 0,1-1-7 15,-1 3 3-15,-3-1 2 0,3-1 1 0,1-3 6 0,8 0-1 16,-6-1 2-16,1 5-2 0,3-4 2 0,0-2-3 16,4 1 2-16,-4 3-3 0,2-2-1 0,-3-1 3 15,-1 1-2-15,6 0 1 0,-4-2 2 0,2-2-1 16,2 2-2-16,-4 0 2 0,4-2 1 0,-1 3-1 15,-1-1 5-15,4 1 1 0,-4 2-2 0,0-2 1 16,0-1 3-16,-2 0-3 0,0 5-3 0,-1-7 1 16,1 5 1-16,2-7-2 0,0 5 1 0,0-1-4 15,4-2 0-15,-2 4-1 0,-2-3 3 0,6-2-5 16,-4 7 4-16,0-5 3 0,-2 0 4 0,4 1 1 16,-7-3 7-16,7 4 2 0,-4-1-5 0,2 6-1 15,2-5 0-15,-4-1 2 0,-2 1 7 0,2-2-10 0,2 5-3 16,-2-4 3-16,4 0-6 0,-2 1 2 15,2-1 7-15,0 0-5 0,-2 4 0 0,2 1-1 16,0-8 2-16,0 3-5 0,4 0 4 0,-6 4 1 0,2-4 2 16,-4 1 5-16,0 1-6 0,4 0 5 0,-5 1 0 15,5-4 2-15,3 2-5 0,-10 3 3 0,1-1 4 16,-2-1-9-16,0-1 6 0,4 1-7 0,-5-1-3 16,1 2 4-16,-6 2-3 0,-1-4-2 0,1 3 0 15,-17 2 4-15,0-2 0 0,0 0-2 0,-31 7-1 16,55-9 0-16,-55 9-2 0,31-5 0 0,-31 5 2 15,0 0-8-15,0 0-4 0,31-5-7 0,-31 5 11 16,0 0-13-16,0 0-13 0,0 0-25 0,0 0-31 16,0 0-51-16,0 0-67 0,0 0-97 0,0 0-227 15,0 0-558-15,0 0 248 0</inkml:trace>
  <inkml:trace contextRef="#ctx0" brushRef="#br0" timeOffset="47359.7845">10869 14675 34 0,'-8'1'151'0,"8"-1"-2"0,0 0-13 0,-7 5-18 0,7-5-6 16,0 0-10-16,0 0-13 0,-4 5-4 0,4-5-13 15,0 0 3-15,2 11-12 0,-2-11 2 0,7 9-4 16,-3-6-5-16,2 2 6 0,6 2 0 0,1 0-2 16,3-1 3-16,1-3-7 0,1-2 3 0,1 2 1 15,12 2-6-15,2-4 2 0,15-3-1 0,-3-2 3 16,3 0-8-16,1 4 1 0,5 0-7 0,0-6-3 16,-1-4-2-16,3 8 1 0,2-3-6 0,0 4-1 0,4-6 0 15,4 4-3-15,2 1 4 0,-1-1-2 16,5-4 5-16,-6 1-2 0,11 2 3 0,1-1-2 0,5-1-3 15,-5 0-2-15,5-4-4 0,4 3 3 0,0 0 1 16,2-3 6-16,8 0-7 0,6-5 1 16,5 8-4-16,-1-2 2 0,3-5 2 0,-3-1 4 15,3 5-2-15,5-4 5 0,5 1-3 0,0 2 3 0,0 1-4 16,2 2-2-16,-2-3-2 0,-2-1-1 0,-2 2 1 16,1-2 9-16,5 4-13 0,0-1 2 0,-4-5-5 15,-2 7 5-15,2-5-8 0,-7 4 0 0,11-1-5 16,0 2 3-16,0-1-5 0,6-4-1 0,-8 2-3 15,-2 0 3-15,6 2-2 0,-2-2 1 0,4 0 0 16,-2 1 0-16,-2-1-7 0,-4-3 7 0,-4 6 0 16,1-2-1-16,3 0 7 0,0-2 2 0,-2 2-6 15,0 1-3-15,-5-1-1 0,-5-5 3 0,3 5 1 16,-3-1-4-16,1-1 5 0,1 1-4 0,-3-2-2 16,-2 2-3-16,-3-2 1 0,-3-2 8 0,2 5-9 15,-2-2 3-15,0 1 3 0,-2 1-1 0,-4 3-2 16,-2-2 0-16,0-1 0 0,-2 6 3 0,-6-2-3 15,-5 0-1-15,-4-2 1 0,1 3 0 0,-5-1 0 16,-4 1 2-16,4-1-4 0,-4 0-1 0,-2 1 5 0,-2-1-8 16,-2-2 1-16,0 1 0 0,-8-2 1 15,-1 3-1-15,-3 0 5 0,-13 2-5 0,12-3 4 16,-18 1-7-16,6 1 1 0,-6-1-2 0,0 1 6 0,2 2-2 16,-4-2 0-16,0 0 0 0,-9 2-1 0,3-1 2 15,-9 0-7-15,0 2 2 0,-1 1 3 16,-9 0 0-16,12 0 3 0,-12 0-6 0,6-3 0 15,-6 3-2-15,0 0-2 0,0 0 1 0,0 0 0 0,0 0-9 16,0 0-15-16,0 0-13 0,0 0-27 0,0 0-23 16,0 0-38-16,0 0-42 0,-29 11-42 15,15-11-41-15,3 1-241 0,-7-1-534 0,-1-2 236 0</inkml:trace>
  <inkml:trace contextRef="#ctx0" brushRef="#br0" timeOffset="47707.8349">19724 13643 157 0,'-14'-8'245'0,"4"2"-14"0,-1-1-13 0,5 0-13 15,4 4-14-15,-4-1-14 0,6 4-19 0,-2-6-18 16,2 6-13-16,0 0-13 0,18-9-12 0,1 6-8 15,10 0-9-15,2 1-8 0,21 5-11 0,-1 1-6 0,-1 2-4 16,2 4-7-16,-5 1-4 0,-3 1 1 16,-13 1-3-16,14 7-6 0,-6 4 3 0,-16-4 1 0,8 12-1 15,-19-9 4-15,1 2 1 0,-5 0 4 0,-2 3 9 16,-6 1 3-16,-8 13 8 0,0-14 12 0,-7 0 7 16,-5 14 2-16,-7-5-3 0,-8-2-5 0,-3-1 1 15,-1 1-9-15,-4-2-8 0,-3-4-4 0,-1 1-3 16,-3-1 1-16,5 1-16 0,1-5-10 0,3-1-18 15,12-9-38-15,4 1-53 0,7 0-62 0,5-7-92 16,5-2-96-16,2-1-227 0,-1-5-597 0,7-1 264 16</inkml:trace>
  <inkml:trace contextRef="#ctx0" brushRef="#br0" timeOffset="49302.581">10365 15314 20 0,'-5'-7'244'0,"5"7"-5"0,0 0-22 15,-2-6-20-15,2 6-19 0,0 0-15 0,0 0-10 16,0 0-2-16,-6 21-9 0,6-3-8 0,0 7 0 16,0 4-5-16,0 13-11 0,-2 2-4 0,0 3-12 15,0 0-10-15,2 1 13 0,0 1-9 0,0-5-7 16,2-2-14-16,0-14-1 0,-2 12-10 0,0-12-8 16,2-10-10-16,-2 9-15 0,4-10-15 0,-2 0-28 15,2-3-22-15,1 0-42 0,-1-3-56 0,0-4-70 16,0-5-32-16,-4-2-182 0,0 0-448 0,0 0 198 15</inkml:trace>
  <inkml:trace contextRef="#ctx0" brushRef="#br0" timeOffset="49746.068">10567 15536 138 0,'-12'-8'174'16,"6"3"-10"-16,-1 0-7 0,1-1-8 0,2-4-12 16,-4-3-10-16,4 1-10 0,-1-2-13 0,5 2-8 15,3-3-6-15,1 1-9 0,2-1-8 0,0 0-5 16,6 2 1-16,-1 0 3 0,3 1-2 0,-1 3 0 15,1 2-3-15,1 1 2 0,-5 6-2 0,6 3-3 16,-1 4-1-16,-3 7-4 0,5 7-2 0,-5-1 1 16,-1 5-1-16,-5 2-5 0,-2 0-3 0,-2 17-1 15,-4-15-1-15,-4 14-4 0,0-15-7 0,-3 13 1 16,3-15-5-16,-4-3-5 0,4 3-1 0,-5-4-4 16,3-9-2-16,2-1-3 0,-3 0 0 0,5-4-3 15,2-4 0-15,-2-1-3 0,4-3 1 0,0 0-2 16,0 0-1-16,0 0-2 0,0 0-3 0,0 0-1 15,0 0 1-15,17-25-2 0,-5 16 1 0,0-1-2 16,3 1 3-16,-1 0 0 0,11-2 0 0,-8 5-2 16,-1 0-6-16,1 2-13 0,-1-1-22 0,-1 4-30 0,3 1-42 15,-1-2-63-15,2-2-54 0,-5 2-182 16,11-3-443-16,-9 0 196 0</inkml:trace>
  <inkml:trace contextRef="#ctx0" brushRef="#br0" timeOffset="50091.5876">10939 15348 216 0,'-20'-13'321'0,"-5"3"-17"16,0-2-14-16,6 5-15 0,5-3-20 0,-1 2-13 16,3 3-14-16,4 0-29 0,-1-1-13 0,5 3-18 0,4 3-23 15,-8-13-2-15,8 8-23 0,0 5-9 16,8-17-9-16,3 7-11 0,5 1-10 0,-3-3-9 15,11 1-6-15,-1-2-10 0,0 1-13 0,2 2 2 0,-9 2-9 16,3 2 1-16,4-4-9 0,-7 5 2 0,-1 1-8 16,-5 3 7-16,-2-1-12 0,5 2-5 15,-13 0-1-15,14 5-4 0,-6-3 3 0,5 7 1 16,-5 4 3-16,0 1-1 0,1 4-5 0,-1 7 2 16,6 13 4-16,-5-11 7 0,3 14 5 0,-2-2-5 0,-4-10-8 15,5 14 3-15,-5-17-5 0,2 17 2 0,-6-14 1 16,2-2-2-16,-4 2-10 0,5-1-10 15,-7-2-13-15,2-2-27 0,0 1-26 0,-3-9-35 16,-1-3-44-16,-4 1-59 0,2-7-60 0,-2 0-48 16,-5-3-180-16,1-2-542 0,-5-3 239 0</inkml:trace>
  <inkml:trace contextRef="#ctx0" brushRef="#br0" timeOffset="50247.8283">10943 15629 92 0,'17'-6'228'0,"-3"-1"-11"0,9-4-8 16,0-2-21-16,2-2-15 0,-1-1-19 0,16-4-13 16,-13 6-17-16,10-9-14 0,0-1-26 15,-14 7-34-15,6 3-44 0,6-14-68 0,-8 14-48 0,-3-2-158 16,-1 4-289-16,0-1 127 0</inkml:trace>
  <inkml:trace contextRef="#ctx0" brushRef="#br0" timeOffset="50462.233">11566 15501 24 0,'0'0'358'0,"6"7"19"0,-6-7 18 0,6 1 5 0,-6-1 2 16,0 0-13-16,0 0-29 0,10-15-22 16,-10 9-28-16,-2-7-31 0,0 0-27 0,0 0-24 0,0 2-23 15,0 0-19-15,-4-5-18 0,4 7-20 0,-2 2-23 16,4 7-35-16,-3-10-42 0,3 10-53 15,0 0-66-15,0 0-54 0,0 0-33 0,0 0-38 16,0 0-57-16,0 0-65 0,13 23-55 0,-13-23-225 0,8 16-646 16,-2-8 286-16</inkml:trace>
  <inkml:trace contextRef="#ctx0" brushRef="#br0" timeOffset="50814.1058">11921 15348 222 0,'-4'-13'256'16,"0"0"-6"-16,0-1-3 0,-5-1-5 0,1 1-5 16,0 0-11-16,0 2-16 0,-5 1-14 0,1-1-13 15,1 4-6-15,1 5-21 0,2 1-16 0,8 2 4 16,-19 2-33-16,3 2-10 0,3 3-7 0,3 4-14 16,-7 11-8-16,7-2-4 0,0 3-12 0,4 2-3 15,-1 2-1-15,1-1-7 0,6 2-3 0,4-2 0 16,5 3-4-16,-5-7-4 0,4-7 1 0,2 0-9 15,5-3-6-15,-1-3 5 0,9 1-4 0,2-4-2 16,-7-4 0-16,9-4 3 0,-4-8-5 0,2-2-2 16,-11 1-2-16,5-7-4 0,-3-1 10 0,-3 0 2 15,-5-3 7-15,-2 0 2 0,-4 5 3 0,-2-2 4 16,-4 4 6-16,-6-2-9 0,2 1 0 0,-7-5-14 16,-1 2 2-16,1 6-5 0,-6 1 5 0,5 3-17 15,4 6-20-15,-3 0-21 0,-4 2-36 0,5 5-31 16,0 1-36-16,3 5-51 0,-1-1-63 0,8 0-52 15,-5 7-240-15,9 1-590 0,0-3 261 0</inkml:trace>
  <inkml:trace contextRef="#ctx0" brushRef="#br0" timeOffset="51093.8425">12200 15517 284 0,'0'0'320'15,"-4"-13"1"-15,0-1-5 0,0 0-18 0,0 1-3 16,-1-1-3-16,-1-2-17 0,2-2-29 0,-4 4-14 16,4 0-20-16,0 3-9 0,-1 1-28 0,5 10-15 15,-6-10-13-15,6 10-18 0,-4-7-11 0,4 7-17 16,0 0-13-16,0 0-6 0,0 0-12 0,0 0-9 16,0 0-13-16,0 0 5 0,0 0-11 0,-2 30 6 15,0-18 0-15,2-2-14 0,0-1-1 16,0-1-4-16,0-8-12 0,0 16-17 0,2-11-17 0,-2-5-21 15,0 0-27-15,2 8-18 0,-2-8-26 0,8 2-23 16,-8-2-31-16,0 0-31 0,17-11-52 0,-11 5-50 16,2-1-277-16,-1 1-620 0,-7 6 275 0</inkml:trace>
  <inkml:trace contextRef="#ctx0" brushRef="#br0" timeOffset="51473.0488">12533 15230 27 0,'2'-15'289'15,"-2"7"-3"-15,0-6 0 0,-2 3-8 0,-2 1-6 16,2-3-16-16,2 13-19 0,-4-14-14 0,2 7-15 16,2 7-2-16,-7-8-23 0,1 2-11 0,6 6-20 15,-12-3-18-15,12 3-13 0,0 0-11 0,-27 16-14 0,17-4-2 16,-5 9-14-16,3 7-12 0,3 1-6 0,-1 13-4 15,4-14-13-15,4 15-1 0,4-16-2 16,2-2-1-16,4 1-3 0,1-1-3 0,1-11-6 16,-2 1-15-16,7-6 3 0,-1 0 5 0,3-4 1 15,1 0-3-15,3-7 4 0,-3-1-9 0,9-7 8 0,-2-2-12 16,-6-8 1-16,-1 1-3 0,1-5 27 16,-7 0 17-16,-3 0 1 0,-7 2 9 0,-4-3-2 15,0 1 4-15,-5 7-21 0,-7-5 6 0,-3 4-1 16,1 0-4-16,-5 1-17 0,5 8-16 0,3 2-17 0,-3-1-30 15,1 5-36-15,3 3-43 0,-1-2-37 0,13 2-45 16,-20 12-57-16,14-6-75 0,-1 5-301 16,5-1-680-16,0 5 301 0</inkml:trace>
  <inkml:trace contextRef="#ctx0" brushRef="#br0" timeOffset="51679.1752">12855 15450 58 0,'0'0'347'16,"9"-7"-6"-16,-9 7-1 0,6-10 12 0,-6 10-32 0,4-10-7 16,0 0-25-16,-2 2-31 0,-2 8-19 0,4-18-23 15,3 7-26-15,-5 3-13 0,-2 8-19 0,0-15-25 16,0 15 1-16,0 0-16 0,0-13-8 0,0 13-21 16,0 0-24-16,0 0-37 0,-2-11-42 0,2 11-46 15,0 0-43-15,0 0-42 0,0 0-59 0,0 0-57 16,0 0-52-16,0 0-212 0,0 0-569 0,0 0 251 15</inkml:trace>
  <inkml:trace contextRef="#ctx0" brushRef="#br0" timeOffset="51937.7357">13089 15060 92 0,'2'-10'288'0,"2"-4"-3"0,-4 0 6 0,0 6 1 0,0 0-5 16,0 8 5-16,0 0-14 0,0-15-8 0,0 15-29 15,0 0-18-15,0 0-28 0,0 0-28 0,0 0-6 16,0 0-7-16,0 0-10 0,-8 49-12 0,8-24-19 16,0 5-12-16,0-2-2 0,0 16-12 0,-2-3-9 15,4 0-13-15,-4 1-47 0,4-13-30 0,2 12-50 16,0-1-53-16,-2-13-79 0,-2-9-85 0,4 3-79 15,3-3-198-15,-5-3-602 0,6-4 266 0</inkml:trace>
  <inkml:trace contextRef="#ctx0" brushRef="#br0" timeOffset="52429.8238">13616 15124 68 0,'-10'-4'290'0,"4"1"2"0,6 3-5 0,-9-7-5 16,9 7 7-16,-8-2-1 0,8 2 5 15,-6-5 5-15,6 5 2 0,-6-6 4 0,6 6-7 0,-7-6-7 16,7 6-8-16,-2-6-13 0,2 6-11 0,-4-5-14 16,4 5-15-16,0 0-16 0,-4-9-20 0,2-1-22 15,2 10-11-15,-2-6-16 0,2 6-15 0,-2-8-19 16,2 8-8-16,-2-10-10 0,2 10-22 0,0 0-24 16,0-11-35-16,0 11-33 0,0 0-60 0,-2-9-66 15,2 9-59-15,0 0-42 0,0 0-25 0,0 0-42 16,0 0-53-16,0 0-40 0,10 25-296 0,-12-11-762 15,4 2 337-15</inkml:trace>
  <inkml:trace contextRef="#ctx0" brushRef="#br0" timeOffset="52600.6245">13606 15443 200 0,'4'4'304'0,"-4"-4"10"0,0 0-5 0,0 0 4 15,0 0-6-15,0 0-7 0,0 0-10 0,4-18-17 0,-4 18-21 16,0 0-26-16,0-11-21 0,0 11-24 15,0 0-25-15,0 0-18 0,-2-9-35 0,2 9-47 16,0 0-50-16,0 0-53 0,0-11-54 0,0 11-67 0,0 0-86 16,0 0-68-16,0 0-186 0,6-3-548 0,-6 3 243 15</inkml:trace>
  <inkml:trace contextRef="#ctx0" brushRef="#br0" timeOffset="53164.1189">14042 15137 197 0,'0'0'203'0,"4"-6"5"0,-4 6-6 0,0 0-2 16,0 0-3-16,0 0 6 0,0 0 7 0,4 28-7 15,-6-12-8-15,0 1-4 0,2 1-14 0,-4 8-7 0,2 0-12 16,2 2-11-16,-2 0-16 0,4-5-11 0,0-6-8 16,2-1-12-16,2-2-3 0,3-1-11 15,1-4-12-15,4 1-2 0,3-5-6 0,-1-2 3 16,3-8-14-16,10 3-2 0,-2-9-6 0,-4-3-3 0,-3-2-7 15,-3 6-11-15,1-8 2 0,-7-4 2 0,-3 9 1 16,-4-2-4-16,-4-2-2 0,-2 2 0 0,-6-1-8 16,-7-7 6-16,-16-9-3 0,-2 7-10 0,4 8 0 15,-12-9-1-15,-2-2-4 0,-5 3-4 0,3 1 0 16,5 1-6-16,3 1 2 0,14 7 1 0,3-1 5 16,-1-1-8-16,11 4 1 0,-3-2-4 0,5 1-4 15,2 1 7-15,2 1-15 0,6-3-4 0,2 0-2 16,4 3 6-16,5-1 0 0,1 2 7 0,9-2-4 15,-7 6 2-15,3 2-2 0,-1 4 3 0,1 2 0 16,0 4 4-16,-3 1 2 0,-1 3-2 0,5 6 6 16,-7 0-4-16,1 5 3 0,-1 3 2 0,-3 2-2 15,-2 2 2-15,-2-1 14 0,-1 1-14 0,-3 0 1 16,-2 2-4-16,-2-1 4 0,-1 3-4 0,1-5-23 16,0-3-17-16,-4-6-30 0,2 5-34 0,2-6-52 15,2-2-68-15,0-7-54 0,0-1-228 0,0-6-555 16,0 0 246-16</inkml:trace>
  <inkml:trace contextRef="#ctx0" brushRef="#br0" timeOffset="53491.5689">14462 14906 256 0,'4'-5'242'0,"-4"5"-16"0,0 0-5 16,0 0-11-16,0 0-1 0,-2 25-11 15,-2-9-6-15,-1 7-11 0,1 0-5 0,0 2-15 16,0 0-6-16,2-1-17 0,2 1-9 0,0-3-10 0,4-5-6 16,0-2-10-16,2-2-4 0,3 3-15 0,1-7-6 15,0 0-4-15,3-1-3 0,3-6-7 0,1-1 3 16,-1-3-4-16,3-2-8 0,-5-4 10 16,3-3 1-16,-3 0 1 0,-3-4 14 0,-1 0 5 0,-4-1-10 15,-6 1 6-15,0 0-15 0,-4-1 9 0,-2-1-11 16,-6-4 1-16,-3 2-12 0,-4 1-3 0,1 2-11 15,1 5-2-15,-3-3-3 0,5 5-12 0,-3 2-15 16,3 1-16-16,5 3-24 0,-3 1-40 0,3 3-22 16,10-1-22-16,-12 8-22 0,5 0-43 0,3-1-43 15,0 6-48-15,4-4-27 0,2 1-250 0,4 0-595 16,1-1 263-16</inkml:trace>
  <inkml:trace contextRef="#ctx0" brushRef="#br0" timeOffset="53958.555">14889 14981 37 0,'3'-5'269'0,"-3"5"3"15,4-11-11-15,-4 11-13 0,0 0-14 0,0 0-22 16,-7-10-18-16,7 10-15 0,0 0-13 0,0 0-13 0,-18 16-12 16,8-2-14-16,1-3-10 0,-1 12-4 15,4-5-7-15,-5 3-10 0,9 4 11 0,-2-9-15 16,2 2-15-16,0 5-6 0,4-9-3 0,0 2-2 0,2 0-4 15,3-9-8-15,-3 3 1 0,2-3-8 0,4 0-8 16,1-4 3-16,-1 0-3 0,2-4-1 0,5-4-1 16,-1-1-2-16,3-9-7 0,-3 4 5 15,3-6-12-15,-2-1 3 0,-7 5-12 0,2-7 3 0,-1 5 1 16,-3-8 13-16,-2 0-12 0,-6 7-12 0,-2-9 15 16,-4-1-12-16,-2 0-3 0,-7-2-4 0,-1 3 7 15,-15-9-4-15,0 2-10 0,6 12 8 0,-12-4 0 16,10 11-1-16,-2-1-1 0,0 4 5 0,0 1-4 15,0 0-6-15,2 1-7 0,0 3 12 0,9 3-4 16,1-2-6-16,3-1 7 0,3 5-5 0,3-5 2 16,4 2-11-16,4 3 0 0,-6-10 2 0,6 10-1 15,0 0-1-15,16-16 4 0,-3 12 1 0,3 3-2 16,3 2-3-16,8 0 9 0,-1 7 1 0,1 3-1 16,-2 0 0-16,0 2 3 0,-4 2 0 0,1 1 1 15,-3 2-4-15,0 0 6 0,-5 3 8 0,-6-5-14 16,3 6 3-16,-5 4 2 0,-2 0-23 0,-2-3-27 15,-4-1-14-15,0 2-40 0,0 0-57 0,0-10-72 16,2-2-59-16,-4-3-190 0,2-4-524 0,2-5 232 16</inkml:trace>
  <inkml:trace contextRef="#ctx0" brushRef="#br0" timeOffset="54400.0932">15228 14789 22 0,'11'2'220'0,"-11"-2"-4"0,0 0-10 0,0 0-6 0,-17 11-6 16,11-6 3-16,-2-2-14 0,-5-1-6 0,7-1-7 15,6-1-10-15,-16-3 0 0,9 0-16 16,-3-4-12-16,4 0-13 0,2-6-9 0,-2 1-8 0,6-3-9 15,0 3-11-15,-2-2-11 0,4 6-6 0,0-8-3 16,2 9-1-16,0-3-13 0,2 3-6 0,2 3-4 16,1-1-1-16,-3 3-6 0,4 0-5 15,1 5-4-15,-3 3 2 0,2-3-1 0,0 8 6 0,-1 2-12 16,-3 2 2-16,4 5-5 0,-1 5 8 0,-5-2-12 16,-2 3 4-16,-2 0-3 0,-2 0-9 0,2 1 11 15,-9 13-9-15,3-11-3 0,-2-3 1 0,-2 2 0 16,-5 13-4-16,9-17 3 0,-2 0-1 0,-3 0-1 15,5-9-4-15,2-2 2 0,4-3 0 0,0-2 0 16,2 1 3-16,4-2 0 0,3-2-1 0,15 1 5 16,1-6-3-16,6-3 1 0,17-3-1 0,-3-9 10 15,7-2-10-15,4 1 0 0,2-5-1 0,6-1-2 16,-2 1-7-16,-2-2-18 0,-3 1-28 0,-3 2-45 16,-2 6-68-16,-5-7-88 0,-16 12-242 0,13-7-539 15,-19 8 239-15</inkml:trace>
  <inkml:trace contextRef="#ctx0" brushRef="#br0" timeOffset="55627.3803">10166 16374 3 0,'-6'-3'178'0,"6"3"-3"16,0 0-10-16,0 0-7 0,-6-4-5 0,6 4-10 15,0 0-6-15,0 0-15 0,0 0-8 0,0 0-14 16,0 0-5-16,10-12-3 0,0 10 0 16,3-2 0-16,5-1-4 0,11 0-4 0,2-1-2 0,17-5-4 15,6 3-7-15,6-2-3 0,-3 3-9 0,8-3-5 16,-3-1-5-16,10 1-4 0,11-6-6 0,-3 3 0 15,11-1-1-15,10-6-2 0,7 6-1 0,6-7 3 16,5 1 7-16,1 0 2 0,6-6-1 0,5 3 8 16,3-2-1-16,5 3-1 0,1 1 8 0,5-1 1 15,-3-1-3-15,3 2 7 0,-2-2 6 0,4 4 10 16,-1-4-5-16,-1 2 13 0,-2 4-4 0,-1-4 9 16,7 3-10-16,-2 0 3 0,-7-1-3 0,1 0-5 15,0-1-4-15,-5 4 0 0,-2-7-7 0,3 6-7 16,-7 0 1-16,-4 2-11 0,0 1 2 0,-10-2-6 15,2-1-5-15,-9-1-4 0,-3 4 4 0,-5 3-8 16,-10 1-11-16,-6-6 2 0,-9 11-10 0,-3 0 3 16,-16 1-13-16,-7 4-16 0,-19 0-49 0,-6-2-56 15,-11 2-76-15,-7 2-95 0,-7-2-120 0,0 0-219 16,-36 13-678-16,-9 1 300 0</inkml:trace>
  <inkml:trace contextRef="#ctx0" brushRef="#br0" timeOffset="68338.9377">8149 4338 284 0,'0'0'290'16,"0"0"-7"-16,-9-48-3 0,9 48-16 0,0 0-24 16,0 0-28-16,0 0-18 0,0 0-20 0,0 0-19 15,0 0-15-15,0 0-10 0,0 0 7 0,0 0-17 16,0 0 2-16,27 95-8 0,-19-55-4 0,-1 4 4 16,-1 5-17-16,0 3-8 0,0 0-6 0,3-2 8 15,-7 1-21-15,4-3-6 0,-4 1-2 0,-4-4-11 16,4-1-6-16,-2-5-6 0,0-39-35 0,2 53-28 15,0-30-36-15,-2-23-31 0,6 29-47 0,-6-29-48 16,0 0-41-16,0 0-37 0,0 0-248 0,0 0-553 16,0 0 244-16</inkml:trace>
  <inkml:trace contextRef="#ctx0" brushRef="#br0" timeOffset="68704.1446">8372 4572 186 0,'0'0'266'0,"-44"-29"-2"0,44 29-20 16,-18-21-3-16,18 21-17 0,-21-32-18 15,21 32-21-15,-12-31-13 0,12 31-17 0,-11-43-15 0,11 43-16 16,7-47-11-16,-7 47-15 0,8-44-8 0,4 20-14 16,3 4-5-16,-15 20-7 0,27-23-6 0,-27 23 1 15,33-18-13-15,-33 18-8 0,29-4-2 16,-29 4-8-16,0 0-1 0,47 30-2 0,-32-10-4 0,-5 6 0 15,-10-26-4-15,14 69-1 0,-16-41-2 0,-2 18 2 16,-2-2 2-16,-6-1-4 0,5-15-4 0,-5 15 1 16,2-2-1-16,-1-16 1 0,3 1 1 0,-4-3-6 15,12-23-1-15,-15 27 2 0,15-27-2 0,0 0-2 16,0 0 2-16,-2 32 2 0,2-32-6 0,0 0 4 16,0 0 9-16,0 0-2 0,33 21 7 0,-33-21-6 15,0 0-3-15,60 0 3 0,-60 0 2 16,44-6-8-16,-44 6 3 0,45-5-2 0,-45 5-22 15,46-11-22-15,-46 11-34 0,35-4-47 0,-35 4-63 0,35-6-65 16,-35 6-244-16,33-6-529 0,-33 6 234 0</inkml:trace>
  <inkml:trace contextRef="#ctx0" brushRef="#br0" timeOffset="69121.8245">8827 4481 248 0,'0'0'319'0,"-50"-24"-3"16,29 8-15-16,21 16-14 0,-29-30-16 0,17 16-21 15,12 14-23-15,-23-26-12 0,23 26-19 0,-20-27-11 0,20 27-21 16,-13-26-9-16,13 26-23 0,0 0 1 16,-12-30-10-16,12 30-16 0,0 0-12 0,0 0-5 15,0 0-13-15,4-38-12 0,-4 38-12 0,0 0 6 16,23-24-19-16,-23 24 2 0,31-16-8 0,-31 16-9 0,41-17 2 15,-41 17-3-15,41-10-14 0,-14 4 2 0,-27 6-7 16,42-8 13-16,-42 8-10 0,33-9-2 0,-33 9 3 16,0 0-1-16,33-9-2 0,-33 9 0 15,0 0 0-15,0 0-8 0,0 0 3 0,0 0 5 0,0 0-5 16,0 0-3-16,33-3 2 0,-33 3 1 0,0 0 4 16,0 0 1-16,0 0 3 0,0 0 6 0,0 0-3 15,0 0 11-15,16 43-2 0,-16-43-1 0,11 31 3 16,-3-6-3-16,2 0-8 0,-10-25 8 0,19 52-1 15,-11-22 1-15,5 9-3 0,-3-12-8 0,0 14-2 16,-2-17-18-16,3 4-23 0,-11-28-22 0,10 54-23 16,-6-27-25-16,-2 2-26 0,-2-29-35 0,2 40-24 15,-2-40-27-15,-6 41-44 0,6-41-18 0,-12 29-239 16,12-29-558-16,-23 22 247 0</inkml:trace>
  <inkml:trace contextRef="#ctx0" brushRef="#br0" timeOffset="69280.1248">8767 4783 223 0,'0'0'278'0,"0"0"5"16,0 0-3-16,0 0-9 0,51-50-18 0,-28 34-18 15,4-2-21-15,-2 0-24 0,18-9-21 0,-6 1-1 16,11 0-33-16,-9 3-18 0,-2 0-33 0,5-4-45 16,-17 14-52-16,1-3-72 0,1-2-76 0,15-3-58 15,-20 7-192-15,1 0-444 0,-23 14 197 0</inkml:trace>
  <inkml:trace contextRef="#ctx0" brushRef="#br0" timeOffset="69482.7184">9432 4500 233 0,'0'0'316'0,"0"0"15"0,0 0 27 15,0 0 0-15,0 0-6 0,0 0-7 0,0 0-14 0,0 0-10 16,0 0-18-16,0 0-21 0,0 0-29 0,0 0-26 15,0 0-20-15,0 0-30 0,0 0-35 0,0 0-50 16,0 0-62-16,0 0-59 0,0 0-59 0,0 0-63 16,0 0-67-16,0 0-85 0,0 0-45 0,64-35-240 15,-64 35-635-15,0 0 282 0</inkml:trace>
  <inkml:trace contextRef="#ctx0" brushRef="#br0" timeOffset="69858.614">9701 4363 169 0,'0'0'238'0,"6"-49"7"0,-6 49-1 0,0 0-10 16,0-47-7-16,0 47-3 0,0-38-7 0,0 38-3 16,0 0-8-16,-4-36-6 0,4 36-5 0,0 0-6 15,0 0-11-15,0 0-19 0,0 0-17 0,0 0-14 16,0 0-14-16,0 0-5 0,0 0-18 0,0 0-8 15,0 0-7-15,0 0 11 0,-64 75-22 0,58-45-14 16,0 10-3-16,1-11 3 0,5-29-11 0,0 58 2 16,7-32-4-16,-7-26-3 0,14 49-10 0,-1-26-7 0,-13-23 6 15,31 27 1-15,-13-20-7 0,-18-7 1 16,50 9-2-16,-50-9 2 0,39-7-5 0,-39 7-10 16,52-21-1-16,-30 3 10 0,-5-5-1 0,-3 0-3 0,3-3 10 15,-7 0-13-15,-10 26-6 0,2-54 9 16,-2 27-4-16,0 27 3 0,-16-55-2 0,1 28 0 0,-1 4-5 15,-1 0 6-15,-1 7-5 0,18 16-21 16,-38-26-12-16,14 16-23 0,24 10-30 0,-35-5-32 0,35 5-38 16,0 0-47-16,-54 18-42 0,54-18-59 0,-25 19-269 15,25-19-618-15,-14 26 273 0</inkml:trace>
  <inkml:trace contextRef="#ctx0" brushRef="#br0" timeOffset="70090.2127">10057 4485 80 0,'0'0'318'0,"0"0"-4"0,16-44 1 15,-16 44 3-15,0 0-11 0,4-40-21 0,-4 40-25 16,0 0-22-16,-4-43-24 0,4 43-22 0,0 0-15 16,0 0-12-16,-10-29-16 0,10 29-18 0,0 0-17 15,0 0-5-15,0 0-19 0,0 0-29 0,0 0-22 16,0 0-13-16,0 0-6 0,0 0-36 0,0 0-18 15,0 0-11-15,0 0-27 0,0 0-33 0,0 0-26 16,0 0-40-16,-58 59-42 0,58-59-45 0,0 0-227 16,0 0-524-16,0 0 232 0</inkml:trace>
  <inkml:trace contextRef="#ctx0" brushRef="#br0" timeOffset="70436.0077">10377 4117 259 0,'0'0'315'0,"0"0"-9"0,0 0-8 15,-23-36-14-15,23 36-26 0,0 0-23 0,0 0-26 16,0 0-24-16,0 0-14 0,0 0-14 0,0 0-16 16,-49 52-17-16,38-24-7 0,3 1-9 0,2 16-6 0,2-17-12 15,4-28-1-15,-2 70-9 0,4-46-13 0,-2-24 3 16,10 47-8-16,-10-47-3 0,17 30-7 0,-3-11-3 15,-14-19-3-15,29 22-4 0,-29-22 3 0,35 9 17 16,-35-9-25-16,46-4 0 0,-46 4-3 0,49-23 5 16,-26 7-3-16,-2-1 4 0,1-4 0 0,-9-1 1 15,-13 22 12-15,18-51-3 0,-14 26-1 0,-4 25-5 16,-4-54 0-16,4 54-9 0,-18-53 1 0,-3 15-16 16,5 18-14-16,-7 4-5 0,23 16-22 0,-31-19-20 15,6 11-23-15,25 8-29 0,-43-7-34 0,43 7-35 16,0 0-57-16,-52 16-64 0,52-16-36 0,-27 18-248 15,27-18-612-15,-19 24 271 0</inkml:trace>
  <inkml:trace contextRef="#ctx0" brushRef="#br0" timeOffset="70697.6461">10790 4411 271 0,'0'0'342'0,"0"0"5"0,0 0 7 16,0 0 4-16,38-25-3 0,-38 25-17 0,0 0-27 16,0 0-29-16,10-30-22 0,-10 30-20 0,0 0-14 15,0 0-15-15,0-33-19 0,0 33-21 0,0 0-17 16,0 0-14-16,0 0-16 0,0 0-11 0,0 0-12 16,0 0-14-16,0 0-9 0,0 0-6 0,-15-42-11 15,15 42-21-15,0 0-13 0,0 0-27 0,0 0-28 16,0 0-47-16,0 0-39 0,0 0-31 0,0 0-45 15,0 0-54-15,0 0-61 0,0 0-57 0,0 0-270 16,0 0-685-16,0 0 302 0</inkml:trace>
  <inkml:trace contextRef="#ctx0" brushRef="#br0" timeOffset="70978.0567">10943 4007 243 0,'9'-41'275'0,"-9"41"1"0,12-39 2 16,-12 39 3-16,6-28-1 0,-6 28-4 0,0 0-8 15,11-28-11-15,-11 28-15 0,0 0-10 0,0 0-20 16,0 0-13-16,0 0-23 0,0 0-17 0,0 0-12 16,0 0-17-16,0 0-18 0,0 0-6 0,0 0-19 15,0 0-3-15,0 0-12 0,0 0-2 0,0 0-9 16,0 0-3-16,41 77 1 0,-27-36-3 0,1 3-7 15,-5 1-1-15,-4 1-7 0,-2-1 2 0,3 0-21 16,-3 2-29-16,-4-4-41 0,4 4-62 0,-4-2-72 16,-4-1-78-16,6-18-93 0,-2-26-304 0,6 56-711 15,-4-27 314-15</inkml:trace>
  <inkml:trace contextRef="#ctx0" brushRef="#br0" timeOffset="71661.8084">11456 4088 285 0,'0'0'293'0,"0"0"9"0,0 0-6 16,0 0-8-16,0 0 7 0,0 0-7 0,0 0 5 16,0 0-3-16,0 0 6 0,0 0-9 0,0 0-9 15,0 0-10-15,0 0-13 0,0 0-16 0,0 0-14 16,19-44-19-16,-19 44-17 0,0 0-14 0,0 0-14 15,0-40-12-15,0 40-15 0,0 0-11 0,-2-35-14 16,2 35-11-16,0 0-12 0,0 0-7 0,0 0-10 16,0 0-7-16,0 0-11 0,0 0-15 0,0 0-22 15,0 0-30-15,0 0-21 0,0 0-28 0,0 0-28 16,0 0-73-16,0 0-61 0,0 0-72 0,0 0-74 16,0 0-71-16,0 0-307 0,0 0-811 0,0 0 359 15</inkml:trace>
  <inkml:trace contextRef="#ctx0" brushRef="#br0" timeOffset="71820.662">11563 4440 275 0,'0'0'332'16,"0"0"2"-16,0 0-7 0,0 0-10 0,0 0-24 15,0 0-22-15,0 0-33 0,0 0-24 0,0 0-32 0,0 0-48 16,0 0-47-16,0 0-54 0,0 0-75 15,0 0-79-15,0 0-87 0,0 0-237 0,0 0-481 0,0 0 213 16</inkml:trace>
  <inkml:trace contextRef="#ctx0" brushRef="#br0" timeOffset="72296.277">12039 4032 149 0,'0'0'289'0,"0"0"-7"0,16-35-9 16,-16 35-16-16,0 0-18 0,0 0-22 0,0 0-23 0,0 0-17 15,0 0-21-15,0 0-21 0,0 0-6 0,0 0-11 16,0 0-12-16,0 0-6 0,-60 85-7 0,52-61-12 16,8-24-1-16,-12 39-7 0,12-39-1 0,-2 33-7 15,2-33-1-15,0 0-8 0,10 43-3 0,-10-43-3 16,0 0-5-16,25 25-7 0,-25-25 3 0,29 10-2 15,-29-10-2-15,43 0 5 0,-43 0-14 0,0 0-5 16,54-12 8-16,-54 12-15 0,25-11 4 0,-25 11-2 16,0 0 0-16,20-21-8 0,-20 21-2 0,0 0 3 15,-6-41-4-15,6 41-3 0,-25-32 0 0,3 12 2 16,-3 1-4-16,-10-8 2 0,10 9-1 0,-12-13-5 16,2 0-3-16,-3 1-4 0,18 13 0 0,-1-6-7 15,2 1 6-15,5 0-2 0,-3 0 0 0,17 22-4 16,-18-47-5-16,18 47-1 0,-2-35-8 0,2 35-3 15,0 0-5-15,10-44 2 0,-10 44-2 0,21-25 7 16,-21 25 1-16,27-18 4 0,-27 18 1 0,29-8-1 0,-29 8-1 16,0 0 7-16,47 3-1 0,-47-3 3 15,0 0 0-15,50 28 2 0,-36-15-1 0,-14-13 2 16,25 45 1-16,-17-19 0 0,1 2-2 0,-7 2-2 16,-4 13-10-16,0-5-13 0,2-38-22 0,-5 52-29 0,3-26-33 15,2-26-48-15,0 0-36 0,4 46-20 0,-4-46-162 16,0 0-423-16,11 25 188 0</inkml:trace>
  <inkml:trace contextRef="#ctx0" brushRef="#br0" timeOffset="72582.3284">12330 3806 71 0,'0'0'214'15,"0"0"-12"-15,0 0-3 0,0 0-3 0,0 0-4 0,0 0-10 16,-12 79-17-16,12-79-5 0,-2 52-4 0,0-26-16 15,2-26-9-15,6 50-11 0,0-28-10 0,-6-22-6 16,15 31-9-16,-15-31-4 0,20 24-3 16,-20-24 0-16,27 16-2 0,-27-16 4 0,31 9 4 15,-31-9 2-15,0 0-5 0,62-14-8 0,-62 14-1 0,40-22-2 16,-26 9 0-16,-14 13 4 0,23-33-7 0,-23 33 5 16,6-33-5-16,-6 33-5 0,-2-42-11 0,2 42-2 15,-23-41-11-15,5 4-6 0,1 16-5 0,-2 2-16 16,-3 1-20-16,22 18-16 0,-42-28-30 0,26 19-30 15,16 9-32-15,-29-9-48 0,29 9-58 0,0 0-47 16,0 0-41-16,-33-6-195 0,33 6-538 0,0 0 238 16</inkml:trace>
  <inkml:trace contextRef="#ctx0" brushRef="#br0" timeOffset="73010.5211">12731 3703 38 0,'0'0'237'0,"0"0"-11"0,0 0 2 0,0 0-9 16,0 0 3-16,0 0-16 0,-12 77-10 0,12-77-8 15,-10 56-5-15,6-30-4 0,4-26 1 0,-5 50-24 16,5-50-8-16,9 46-11 0,-9-46-9 16,8 33-7-16,-8-33-13 0,16 26-4 0,-16-26 2 15,25 23-9-15,-25-23 1 0,35 12-7 0,-35-12-10 0,56 2 0 16,-56-2-7-16,56-10-6 0,-56 10-13 0,39-20-2 0,-22 11-3 15,-17 9-8-15,23-23-1 0,-23 23-6 0,10-29-6 16,-10 29 2-16,-6-41-12 0,6 41 7 16,-40-57-9-16,20 33-1 0,-17-8-7 0,1-3-2 0,1-2 10 15,-2 1-23-15,2-1-8 0,0 4-2 16,16 9-4-16,5-1 3 0,-5 0-2 0,5 1 4 0,14 24-2 16,-15-28 6-16,15 28 8 0,-10-27-12 15,10 27-10-15,0 0 4 0,0 0 2 0,0 0-2 0,0 0-1 16,0 0 0-16,31-39 1 0,-31 39 4 0,0 0 0 15,0 0-1-15,72 43 3 0,-51-25 2 0,0-1 6 16,-5 5-1-16,-1-1 2 0,-15-21-2 0,24 43 4 16,-13-20-1-16,-3 0-5 0,-8-23 3 0,8 54-5 15,-8-28-18-15,0-26-31 0,-8 46-33 0,8-46-61 16,-10 33-61-16,10-33-63 0,0 0-232 0,-5 29-552 16,5-29 244-16</inkml:trace>
  <inkml:trace contextRef="#ctx0" brushRef="#br0" timeOffset="73844.2067">13213 3680 73 0,'0'0'104'16,"0"0"-11"-16,0 0 0 0,0 0-15 16,0 0 13-16,0 0 5 0,0 0 2 0,0 0 6 15,0 0 3-15,0 0 2 0,0 0 5 0,0 0 8 16,0 0 1-16,0 0 5 0,0 0 7 0,0 0 3 0,0 0 2 16,0 0 2-16,0 0 5 0,0 0 1 0,0 0 3 15,0 0-5-15,0 0-8 0,0 0 5 16,0 0-16-16,0 0-8 0,0 0-12 0,0 0 0 0,-43-63-17 15,43 63-6-15,-7-30-5 0,7 30-13 0,0 0-8 16,5-47-1-16,-5 47 0 0,0 0-11 0,18-39-6 16,-18 39 0-16,17-21-7 0,-17 21-5 0,22-16-5 15,-22 16-6-15,29-13 6 0,-29 13-8 0,0 0 3 16,0 0-12-16,50 10-1 0,-50-10-8 0,0 0-4 16,35 33-5-16,-35-33 0 0,17 38-7 0,-13-15 2 15,-4-23-7-15,0 48 7 0,0-48-4 0,-17 48 1 16,1-24 3-16,3 0 6 0,-1-2-3 0,-3 0-1 15,17-22 7-15,-20 22 0 0,20-22 2 0,0 0 1 16,-19 16-1-16,19-16 6 0,0 0-3 16,0 0-7-16,0 0 3 0,0 0 0 0,0 0-10 0,0 0 5 15,0 0-1-15,89-40 4 0,-62 29-4 0,-27 11 3 16,39-6-2-16,-39 6 0 0,52-3 2 0,-52 3 10 16,45 3-7-16,-45-3 2 0,33 11-2 0,-33-11 3 15,27 19-3-15,-27-19 2 0,19 26 3 0,-19-26-1 16,8 29 1-16,-8-29 3 0,-12 47-3 0,-7-22 0 15,-12 6-2-15,-12-1-6 0,-3-2-19 0,-1 1-29 16,-7-4-35-16,-4-4-54 0,-4-3-75 0,-6 2-64 16,0-5-204-16,-9-8-529 0,3 0 234 0</inkml:trace>
  <inkml:trace contextRef="#ctx0" brushRef="#br0" timeOffset="75076.5444">8624 5146 48 0,'0'0'216'0,"0"0"-15"0,0 0-13 16,0 0-14-16,0 0-15 0,0 0-12 0,0 0-13 16,-52 5-8-16,52-5 3 0,0 0-2 0,0 0-1 0,0 0-3 15,0 0-3-15,0 0-3 0,100 16-7 16,-51-16-2-16,11-5-6 0,10-4-6 0,7-3-4 15,6-3-4-15,12-3 5 0,10-5 8 0,7 1 0 0,14-2-2 16,10-1 8-16,1-3-5 0,14 2-2 0,2-2-4 16,12-2 8-16,6 2-8 0,7-3 4 15,6 2 3-15,2 0 6 0,2 1 7 0,0 0 0 16,1 3 3-16,-3-3 4 0,0 9-5 0,-2-5-5 0,-5 2-6 16,-7-5-6-16,-7 2-4 0,-1 2-4 0,-3 3-10 15,-12 3-7-15,-7 2-11 0,-5 0 1 0,-13 0-8 16,-8 2-10-16,-11 5-22 0,-12 0-38 0,-14 0-66 15,-15 3-100-15,-33 4-147 0,-31 1-144 0,22 0-283 16,-22 0-812-16,0 0 359 0</inkml:trace>
  <inkml:trace contextRef="#ctx0" brushRef="#br0" timeOffset="83494.5271">3766 3522 194 0,'0'0'228'0,"0"0"-3"0,-4-61-5 16,4 61-12-16,-14-41-4 0,7 19-8 0,7 22-4 15,-20-35-7-15,20 35 1 0,-23-22-8 0,23 22-17 16,-23-13-18-16,23 13-13 0,0 0-10 0,-39-1-20 16,39 1-11-16,-45 27-9 0,18 4-3 0,0 4-7 15,4 1-13-15,5 3-6 0,5 4 5 0,5 2-10 16,2 4-7-16,1 5 11 0,5-4-19 0,7 6-2 16,3-5 3-16,2-4-8 0,3-3 4 0,-5-17-4 15,7-2-4-15,3-3 1 0,3-3-7 0,-4-6 1 16,-19-13 4-16,47 19-9 0,-47-19 1 0,50-3-4 0,-50 3 5 15,47-28-4-15,-24 8-7 0,10-16 4 16,-6-7-5-16,0 2 4 0,-8-6-3 0,1-4-1 16,-5 7-2-16,1-1 0 0,-9 3 0 0,-1-6-3 15,-4 7 2-15,0 11-2 0,-4-10 2 0,2 40-3 0,-4-53 7 16,4 53 0-16,-4-34-6 0,4 34-1 16,-5-28 6-16,5 28-1 0,0 0-3 0,0 0 4 15,0 0 0-15,-4-33 0 0,4 33 2 0,0 0-3 16,0 0 2-16,0 0 1 0,0 0-1 0,0 0-4 15,0 0 1-15,0 0-5 0,0 0 5 0,0 0-5 0,0 0 8 16,0 0 0-16,0 0-3 0,0 0 1 16,0 0-1-16,0 0-1 0,0 0 4 0,0 0-5 0,0 0 6 15,6 132 1-15,-3-105-1 0,11 13 0 16,-10-9-3-16,0 10 3 0,0 1-2 0,3-13 3 16,-1 13 2-16,2-13 1 0,-2-1-5 0,7 12 0 0,-7-17 4 15,-6-23 0-15,14 29-5 0,-14-29 3 0,15 23-2 16,-15-23 4-16,23 16 0 0,-23-16-2 0,0 0 5 15,0 0-9-15,0 0 2 0,0 0 0 16,68-32 0-16,-68 32-3 0,27-38 2 0,-19 13-6 0,2-2-2 16,-10 27 2-16,9-52 0 0,-1 26 4 0,-8 26-4 15,6-51 1-15,-6 51-1 0,0-34 3 0,0 34 6 16,0 0 7-16,-2-41-3 0,2 41 15 0,0 0-2 16,0 0 11-16,0 0 1 0,0-32 6 15,0 32-8-15,0 0-12 0,0 0 2 0,0 0 2 0,0 0 4 16,0 0-15-16,0 0 6 0,0 0-8 0,0 0 5 15,0 0-2-15,8 122-7 0,-8-122 3 0,4 55-2 16,3-28-4-16,-1-3-8 0,-6-24-17 16,12 41-15-16,-12-41-22 0,13 24-24 0,-13-24-42 0,0 0-41 15,18 17-51-15,-18-17-61 0,0 0-240 0,0 0-561 16,0 0 249-16</inkml:trace>
  <inkml:trace contextRef="#ctx0" brushRef="#br0" timeOffset="83662.9611">4221 3364 216 0,'0'0'290'0,"0"0"-17"15,0 0-27-15,-41-23-27 0,41 23-25 0,0 0-18 16,0 0-25-16,0 0-22 0,0 0-32 0,0 0-36 16,0 0-31-16,0 0-46 0,0 0-48 0,0 0-42 15,0 0-43-15,0 0-143 0,0 0-315 0,31 96 140 16</inkml:trace>
  <inkml:trace contextRef="#ctx0" brushRef="#br0" timeOffset="84428.2462">4428 3682 60 0,'0'0'235'0,"0"0"8"0,0 0 0 0,0 0 0 15,0 0-7-15,0 0-8 0,0 0-16 0,0 0-13 16,51 5-13-16,-51-5-16 0,0 0-15 0,0 0-12 15,38-34-17-15,-38 34-4 0,16-28-15 0,-16 28-11 16,15-28-8-16,-15 28-10 0,8-30-5 0,-8 30-10 16,0 0-5-16,4-37-7 0,-4 37-9 0,0 0-2 15,0 0 4-15,0 0-4 0,0 0-6 0,0 0 3 16,0 0-10-16,0 0-5 0,-25-27-3 0,25 27-3 16,0 0 2-16,0 0-6 0,0 0 0 15,-66 54 2-15,52-33-5 0,14-21 2 0,-21 44-1 16,15-20-2-16,6-24-4 0,-6 35-1 0,6-35 0 0,0 47 1 15,0-47 3-15,8 34 2 0,-8-34-11 0,12 28 2 16,-12-28-1-16,19 19 4 0,-19-19 0 0,31 7-5 16,-31-7 1-16,0 0 4 0,56-19-1 0,-56 19-1 15,41-32-1-15,-22 11 1 0,-1 3-4 0,-1-3 6 16,-7-4-5-16,-10 25 3 0,25-47 4 0,-17 25 0 16,-8 22 1-16,13-49 1 0,-13 49-6 0,6-30 4 15,-6 30 2-15,0-29-4 0,0 29 11 0,0 0-3 16,0 0-2-16,0 0-6 0,0 0-8 0,0 0 12 15,0 0-12-15,0 0 4 0,0 0 2 16,0 0-4-16,0 0 6 0,0 0-1 0,0 0-10 0,25 98 13 16,-23-73-7-16,-2-25-1 0,4 43 6 0,-4-43-1 15,4 30-1-15,-4-30 4 0,0 0-2 0,6 28-2 16,-6-28 3-16,0 0 0 0,0 0 2 0,0 0 5 16,0 0-8-16,0 0 8 0,0 0-6 0,0 0 0 15,0 0-1-15,0 0 0 0,35-74-2 0,-35 74-6 16,2-41 4-16,-2 41-4 0,11-30-2 0,-11 30 4 15,0 0 0-15,4-30-7 0,-4 30 1 0,0 0-11 16,0 0-5-16,0 0 1 0,0 0-3 0,0 0 6 0,0 0 1 16,0 0 1-16,0 0 5 0,62 62-2 15,-62-62 5-15,16 30-11 0,-16-30 4 0,21 26-1 16,-21-26 0-16,25 24-1 0,-25-24-1 0,27 10 2 16,-27-10-4-16,0 0 3 0,0 0-4 0,0 0 0 15,60-33 5-15,-60 33-1 0,22-38 2 0,-9 12 3 0,-1-14 5 16,-6 11 7-16,-4 0-3 0,3-14 12 15,-7-3 5-15,-3 3 9 0,3 0 14 0,0 17 8 16,2 26 12-16,-4-42 13 0,4 42-3 0,-6-25 21 16,6 25-14-16,0 0-1 0,0 0-18 0,0 0-3 15,0 0-6-15,0 0-2 0,0 0-8 0,0 0 7 0,6 119-10 16,0-76-4-16,1 5-4 0,1-3 6 0,-2-1-15 16,4-4-13-16,1 2-22 0,-3-16-35 0,-2 4-33 15,0-3-38-15,-6-27-44 0,9 50-64 16,-7-27-44-16,-2-23-48 0,0 0-190 0,0 0-561 0,0 0 248 15</inkml:trace>
  <inkml:trace contextRef="#ctx0" brushRef="#br0" timeOffset="84782.1697">4951 3561 224 0,'0'0'272'0,"51"-33"0"0,-26 18-4 16,15-5-13-16,-1-2-19 0,0 1-19 15,0-2-24-15,-1-3-7 0,-12 10-6 0,16-14-10 16,-5 3-13-16,-14 10-10 0,2-1-20 0,-1 0-7 0,-24 18-9 16,23-25-11-16,-23 25-2 0,12-27-5 15,-12 27-4-15,0 0 12 0,0 0 11 0,0-36-1 0,0 36-23 16,0 0 9-16,0 0-16 0,0 0-5 0,0 0-11 16,0 0-19-16,-78 18 10 0,78-18-6 15,-39 41-11-15,22-18 3 0,5-2-5 0,12-21-12 0,-19 45 4 16,19-45 1-16,6 41-5 0,-6-41-9 0,23 43 3 15,-6-24-9-15,-17-19 8 0,31 28-18 0,-9-14 11 16,-22-14-1-16,38 23-3 0,-20-15 5 0,-18-8-3 16,31 16-5-16,-31-16-1 0,27 14-33 0,-27-14 7 15,0 0 0-15,12 21-5 0,-12-21-15 0,0 0-10 16,0 0-26-16,-53 57-14 0,15-31-18 0,12-11-21 16,-18 8-24-16,1-1-22 0,-1-5-46 0,15-8-49 15,-16 8-277-15,14-8-595 0,0 1 262 0</inkml:trace>
  <inkml:trace contextRef="#ctx0" brushRef="#br0" timeOffset="85227.691">3959 4279 181 0,'0'0'303'0,"0"0"0"0,-58-5-1 15,58 5 1-15,0 0-16 0,0 0-3 0,0 0-16 16,0 0-7-16,-33-7-13 0,33 7-16 15,0 0-17-15,0 0-24 0,0 0-16 0,0 0-16 16,0 0-22-16,0 0-10 0,0 0-11 0,0 0-13 0,0 0-13 16,97-18 0-16,-46 11-14 0,3-3-5 0,6-3-9 15,4-1-9-15,6-5-1 0,11-2-1 0,-4-2-4 16,9-2-3-16,-3 2-2 0,2-2-5 0,-2 0-9 16,-3 3 1-16,-10 0-13 0,1 1 20 0,-13 4-13 15,-1-3-3-15,-7 5-5 0,-19 5-1 0,-6 5-2 16,-25 5-2-16,29-10-6 0,-29 10-7 0,0 0-21 15,0 0-20-15,25-13-34 0,-25 13-20 0,0 0-26 16,0 0-32-16,0 0-41 0,0 0-56 0,0 0-64 16,0 0-321-16,0 0-690 0,0 0 306 0</inkml:trace>
  <inkml:trace contextRef="#ctx0" brushRef="#br0" timeOffset="85677.7921">5656 3463 312 0,'0'0'307'0,"0"0"-6"0,0 0-16 0,0 0-9 16,0 0-5-16,0 0-5 0,0 0-1 0,0 0-2 0,0 0-2 15,0 0-13-15,0 0-1 0,0 0-11 0,0 0-18 16,0 0 1-16,0 0-5 0,0 0-5 15,0 0-9-15,16-40-4 0,-16 40-15 0,0 0-14 16,0 0 17-16,0-41-17 0,0 41-14 0,0 0-13 0,0 0-16 16,0 0-15-16,0 0-10 0,0 0-8 0,0 0-11 15,0 0-9-15,-2-35-4 0,2 35-12 0,0 0-8 16,0 0-7-16,0 0-16 0,0 0-22 16,0 0-31-16,0 0-27 0,0 0-29 0,0 0-36 0,0 0-38 15,0 0-48-15,0 0-41 0,0 0-40 0,0 0-56 16,0 0-65-16,0 0-367 0,0 0-838 0,0 0 370 15</inkml:trace>
  <inkml:trace contextRef="#ctx0" brushRef="#br0" timeOffset="85865.116">5732 3840 20 0,'0'0'346'0,"0"0"4"15,0 0 26-15,0 0 1 0,0 0 12 0,0 0-18 16,0 0-23-16,31-59-25 0,-31 59-28 0,0 0-32 15,0 0-22-15,10-30-27 0,-10 30-20 0,0 0-24 16,0 0-27-16,0 0-43 0,0 0-47 0,0 0-40 16,0 0-63-16,0 0-60 0,0 0-62 0,0 0-68 15,0 0-72-15,0 0-305 0,0 0-669 0,0 0 295 16</inkml:trace>
  <inkml:trace contextRef="#ctx0" brushRef="#br0" timeOffset="87189.4941">4279 4607 261 0,'0'0'285'0,"0"0"1"15,0 0-26-15,-23-34-23 0,23 34-27 0,0 0-29 16,0 0-16-16,0 0-9 0,0 0-18 0,0 0-15 16,-8 75-10-16,8-23-13 0,6 1-8 0,2 4-7 15,1-1-10-15,-3 2-1 0,2 7 2 0,-2 6-7 16,3-1 8-16,-7-2-16 0,2-8-6 0,0-1 1 16,-2-7-7-16,4-11-9 0,2-12-1 0,1-3-10 15,-9-26-2-15,10 38-17 0,-10-38-24 0,10 19-28 16,-10-19-31-16,0 0-43 0,0 0-36 0,0 0-38 15,0 0-31-15,0 0-217 0,25-108-473 0,-29 63 211 16</inkml:trace>
  <inkml:trace contextRef="#ctx0" brushRef="#br0" timeOffset="87431.9604">4260 4714 145 0,'-8'-41'216'0,"8"41"-3"0,-2-51-8 0,2 51-13 15,4-35-10-15,-4 35-4 0,17-38-10 0,-17 38-14 16,20-26-17-16,-20 26-15 0,27-9-6 15,-27 9-11-15,0 0-12 0,0 0-4 0,75 29-10 0,-55-7-8 16,-3 3-8-16,1 13-4 0,-9-12 0 0,-3-1-12 16,-6-25-4-16,4 55-2 0,-8-25 2 0,4-30-10 15,-23 66-2-15,15-43 1 0,-4-2-7 0,12-21-1 16,-27 33-1-16,27-33-1 0,-25 24-2 0,25-24 0 16,-23 17-4-16,23-17-5 0,0 0 0 15,-33 4-14-15,33-4-33 0,0 0-36 0,0 0-42 0,-48-36-41 16,48 36-39-16,-6-23-57 0,6 23-127 0,0 0-408 15,0 0 180-15</inkml:trace>
  <inkml:trace contextRef="#ctx0" brushRef="#br0" timeOffset="87783.4521">4742 4672 3 0,'0'0'270'0,"0"0"7"0,0 0-7 0,0 0-17 16,0 0-26-16,0 0-23 0,0 0-20 0,0 0-18 16,0 0-20-16,0 0-11 0,0 0-13 0,0 0-9 15,-72 54 0-15,63-30-22 0,1 3-7 0,8-27-7 16,-6 48-5-16,6-48-9 0,-2 35-5 0,2-35-3 16,0 0-9-16,10 40 2 0,-10-40 6 0,0 0-4 15,0 0 9-15,25 18 3 0,-25-18 1 0,0 0 4 16,0 0-1-16,56-38 3 0,-56 38 4 0,27-43 4 15,-17 21 5-15,-10 22-4 0,8-51-6 0,-6 27-5 16,-2 24-9-16,-16-48-2 0,3 21-6 0,-3 1-4 0,-3 5-4 16,-1-3-9-16,-5 3-6 0,2 4-4 15,0 1-10-15,23 16-10 0,-31-19-9 0,31 19-24 16,-22-11-29-16,22 11-23 0,0 0-20 0,0 0-15 16,0 0-24-16,0 0-36 0,-31 35-33 0,31-35-35 0,0 0-36 15,16 50-206-15,-16-50-526 0,31 43 233 0</inkml:trace>
  <inkml:trace contextRef="#ctx0" brushRef="#br0" timeOffset="88089.6061">5108 4540 83 0,'-19'-43'254'0,"19"43"6"15,-20-23 4-15,20 23-22 0,-21-19-14 0,21 19-11 16,0 0-15-16,-35-8-18 0,35 8-14 0,0 0-19 15,0 0-19-15,0 0-11 0,0 0-12 0,0 0-9 16,0 0-13-16,-52 27-9 0,52-27-10 0,0 0-1 16,0 0-10-16,0 0 0 0,29 57-12 0,-29-57-6 15,29 31 3-15,-10-15-8 0,-19-16 0 16,31 29-9-16,-17-18-2 0,-14-11-3 0,25 34-4 16,-25-34-4-16,8 27-2 0,-8-27-1 0,2 33 4 0,-2-33-2 15,-14 38 4-15,14-38-6 0,-23 35 2 0,23-35 0 16,-31 21-2-16,31-21-2 0,-31 15-4 0,31-15-6 15,-33 9-19-15,33-9-18 0,-41-3-39 0,41 3-41 16,0 0-39-16,-50-38-33 0,35 17-30 0,1 0-227 16,14 21-487-16,-21-46 216 0</inkml:trace>
  <inkml:trace contextRef="#ctx0" brushRef="#br0" timeOffset="88276.1297">4965 4470 14 0,'0'0'236'0,"0"0"13"0,0 0-3 0,0 0-11 0,56 8-10 16,-56-8-17-16,0 0-11 0,56 1-17 0,-56-1-13 16,60-10-13-16,-17 2-19 0,1-11-13 0,-15 11-10 0,-1-1-15 15,1 0-12-15,-2-3-19 0,-27 12-31 16,33-13-28-16,-33 13-44 0,29-12-36 0,-29 12-28 16,0 0-32-16,0 0-27 0,21-20-25 0,-21 20-163 15,0 0-375-15,0 0 167 0</inkml:trace>
  <inkml:trace contextRef="#ctx0" brushRef="#br0" timeOffset="88457.8099">5172 4357 158 0,'0'0'175'0,"0"0"1"15,0 0-4-15,0 0-3 0,0 0 11 0,0 0 17 16,-29 28 1-16,29-28-1 0,0 0 2 0,0 0-7 16,35 77-10-16,-27-54-7 0,5 5-5 15,1 15-14-15,-1-5-9 0,-1 6-14 0,-6-17-13 0,3 13-12 16,-5-11-12-16,2 13-18 0,0-14-23 0,-6-28-45 15,8 43-35-15,1-20-47 0,-9-23-69 0,8 28-74 16,-8-28-47-16,0 0-193 0,0 0-493 16,21 19 219-16</inkml:trace>
  <inkml:trace contextRef="#ctx0" brushRef="#br0" timeOffset="88974.4062">5532 4379 77 0,'0'0'229'0,"0"0"-1"16,0 0-8-16,0 0-16 0,0 0-14 0,0 0-7 15,4 90-15-15,-4-90-13 0,10 50-15 0,-2-25-7 16,-8-25-5-16,11 50-12 0,-11-50-10 0,8 41-3 16,-8-41-6-16,6 32-7 0,-6-32-8 0,0 0-6 15,10 27-6-15,-10-27-1 0,0 0 9 0,0 0 9 16,0 0-5-16,0 0-12 0,0 0-5 0,0 0-8 15,0 0-7-15,0 0-3 0,0 0-7 16,29-94 1-16,-27 51-6 0,-2 14-6 0,0 29 0 0,-2-71-6 16,4 47-6-16,-2 24 1 0,3-40-2 0,-3 40 1 0,0 0-1 15,4-34-2-15,-4 34-4 0,0 0-5 16,0 0 1-16,0 0-1 0,0 0 4 0,0 0-3 16,0 0-6-16,0 0 3 0,0 0 2 0,0 0-1 15,49 71-1-15,-38-46 0 0,-11-25 0 0,16 38-3 0,-8-15 2 16,-8-23 10-16,11 26-11 0,-11-26 2 0,14 23 0 15,-14-23 4-15,0 0-5 0,0 0-2 0,0 0 2 16,17 19 1-16,-17-19 3 0,0 0-6 16,0 0 0-16,0 0 0 0,0 0 0 0,27-70 2 0,-27 70-7 15,0-52 8-15,2 27-3 0,-2 25-5 0,8-56 12 16,-10 29-4-16,2 27 0 0,10-50 5 16,-10 50 4-16,11-30 2 0,-11 30-1 0,10-20 0 15,-10 20-4-15,0 0 0 0,0 0-6 0,0 0-3 0,0 0 10 16,0 0-2-16,0 0-2 0,68 34-12 0,-53-13 13 15,-3 3-10-15,3 0-11 0,-3 1-11 0,-12-25-25 16,23 53-20-16,-11-26-43 0,-4-4-51 16,-8-23-56-16,23 42-39 0,-15-27-240 0,-8-15-542 0,15 24 240 15</inkml:trace>
  <inkml:trace contextRef="#ctx0" brushRef="#br0" timeOffset="89346.1517">6197 4246 29 0,'0'0'286'16,"0"0"-24"-16,0 0-21 0,0 0-6 0,0 0 4 16,0 0-2-16,0 0-19 0,0 0-11 0,0 0-19 15,0 0-11-15,0 0-15 0,0 106-13 0,2-76-1 16,2 10-15-16,-4-40 11 0,0 57-31 0,0-29-10 16,0-28-5-16,-2 58-6 0,2-58-13 0,0 35-10 15,0-35-8-15,4 30-1 0,-4-30-9 16,0 0-3-16,0 0-5 0,0 0-8 0,5 31 2 15,-5-31-6-15,0 0-6 0,0 0-7 0,0 0-10 0,0 0 4 16,0 0 1-16,4-114 1 0,-6 73 5 0,2-4-9 16,-4 1-7-16,-1-1-2 0,-1-5 0 0,0 0 0 0,4-1 0 15,0 7 14-15,2 16-6 0,0 28-4 16,4-42-4-16,-4 42 7 0,0 0 12 0,2-36-1 16,-2 36-5-16,0 0 0 0,0 0-3 0,0 0 1 15,0 0 2-15,0 0 1 0,0 0 1 0,60 64 12 0,-45-38-15 16,1 14-1-16,-4-14 1 0,-1 1-6 0,-3 1-11 15,4-1-18-15,-1-2-16 0,-11-25-25 16,16 52-30-16,-14-29-38 0,-2-23-55 0,5 33-53 16,-5-33-47-16,0 0-262 0,-15 44-593 0,15-44 263 0</inkml:trace>
  <inkml:trace contextRef="#ctx0" brushRef="#br0" timeOffset="89502.4206">6123 4495 146 0,'0'0'241'0,"0"0"-1"0,0 0-10 0,72-39-10 16,-45 28-21-16,0-4-23 0,16-5-13 0,-16 7-13 16,4 1-22-16,15-7-10 0,-5-1-20 0,-12 7-20 15,-2 0-42-15,0 2-54 0,0 1-68 0,-27 10-62 16,39-20-181-16,-39 20-356 0,27-16 158 0</inkml:trace>
  <inkml:trace contextRef="#ctx0" brushRef="#br0" timeOffset="89842.3141">6573 4129 127 0,'0'0'212'0,"0"0"6"0,0 0 1 16,0 0-5-16,-24 61-2 0,24-61-9 0,-2 50-9 15,2-50-2-15,8 52-3 0,-4-27-15 0,-4-25-8 16,6 52-15-16,-4-29-14 0,-2-23-11 0,4 48-17 16,-4-48-7-16,2 30-9 0,-2-30-13 0,0 0-5 15,0 0-13-15,0 38-9 0,0-38 0 0,0 0-10 16,0 0-38-16,0 0-16 0,0 0-29 0,0 0-16 15,0 0-11-15,0 0 3 0,0 0-2 0,0 0-5 16,-16-100 1-16,8 72 3 0,-3-12 3 0,3-2 3 16,-2-3 8-16,6 18 11 0,-5-1 8 0,9 28 15 0,-6-42 20 15,6 42 19-15,0 0 21 0,-2-30 13 16,2 30-4-16,0 0-5 0,0 0 10 0,0 0 14 16,0 0 15-16,0 0-2 0,0 0 17 0,72 52-18 15,-49-32-11-15,-6-2-4 0,14 13-1 0,-13-13-10 0,3 0-1 16,-2 0-9-16,-19-18-17 0,33 28-22 15,-33-28-35-15,24 19-24 0,-24-19-57 16,19 14-46-16,-19-14-48 0,0 0-16 0,0 0-15 16,0 0-33-16,0 0-136 0,0 0-437 0,58-31 194 0</inkml:trace>
  <inkml:trace contextRef="#ctx0" brushRef="#br0" timeOffset="89994.1195">6824 4172 166 0,'-11'-50'67'0,"-3"-2"21"0,-3 2 7 0,-1 5 14 16,3 3 20-16,9 15 36 0,-2 3 29 15,8 24 18-15,0 0 8 0,-11-35-4 0,11 35-36 16,0 0-14-16,0 0-16 0,0 0-14 0,0 0-8 0,0 0-7 15,0 0-8-15,31 139-6 0,-20-93-9 0,3 1-15 16,-8 0-4-16,5 3-10 0,-3-1-10 0,0-3-11 16,-4-2-24-16,0-5-34 0,-1 3-44 0,-3-2-67 15,0-40-72-15,4 50-52 0,-4-25-189 0,0-25-469 16,-9 41 208-16</inkml:trace>
  <inkml:trace contextRef="#ctx0" brushRef="#br0" timeOffset="90342.3426">4469 5518 87 0,'0'0'353'0,"-47"5"-12"16,47-5-14-16,0 0-16 0,0 0-13 0,0 0-7 15,0 0-13-15,0 0-27 0,0 0-13 0,0 0-27 16,0 0-27-16,134-38-13 0,-51 19-10 0,10-3-12 0,10 0-8 16,11-3 29-16,4-8-16 0,8 1-23 0,2-1-8 15,0 3-13-15,4-5-9 0,1-1-13 16,1 1-2-16,9 2-12 0,-1 0-9 0,-1 0-15 0,-7-1-9 15,-6 2-10-15,-12 2-11 0,-15 5-26 0,-14 3-51 16,-15 4-68-16,-24 7-92 0,-23 5-127 0,-25 6-371 16,16-11-774-16,-16 11 342 0</inkml:trace>
  <inkml:trace contextRef="#ctx0" brushRef="#br0" timeOffset="98373.751">18654 1708 168 0,'0'0'279'0,"0"0"-20"0,-62-5-7 16,62 5-17-16,0 0-15 0,0 0-18 0,0 0-23 16,0 0-10-16,0 0-18 0,0 0-14 0,0 0-14 15,0 0-12-15,0 0-10 0,0 0-9 0,0 0-8 16,0 0-7-16,0 0-13 0,115-25-2 0,-69 20-5 15,-13-2-7-15,-2 3-9 0,14 0 3 0,-11-2-11 0,-34 6-7 16,55-8-10-16,-55 8-12 0,33-5-10 16,-33 5-13-16,0 0-11 0,0 0-4 0,0 0-2 0,0 0-3 15,0 0 7-15,0 0 2 0,0 0 0 16,0 0-2-16,0 0 0 0,0 0 0 0,0 0 1 16,-103 43 3-16,78-38 1 0,25-5 4 0,-37 10 4 15,37-10 6-15,-33 7-4 0,33-7 6 0,-33 3-1 0,33-3 4 16,0 0 5-16,0 0 5 0,-50-10 10 15,50 10 8-15,0 0 14 0,0 0 10 0,-27-13 4 16,27 13 3-16,0 0-9 0,0 0-1 0,0 0-11 16,0 0-6-16,0 0 3 0,0 0 0 0,0 0-1 15,0 0 2-15,7 59-3 0,-7-59 3 0,16 67-7 16,-5-40 3-16,-3 14-4 0,0-18-1 0,-8-23 1 16,15 51 6-16,-11-27-10 0,-4-24 0 0,4 36-1 15,-4-36-3-15,2 32-1 0,-2-32-4 0,0 0 4 16,0 0-1-16,0 36 4 0,0-36 3 0,0 0 9 15,0 0 7-15,0 0-5 0,0 0 4 0,0 0-9 0,0 0-4 16,0 0-4-16,0 0-3 0,0 0-3 0,0 0-1 16,0 0-2-16,0 0-6 0,0 0-2 15,0 0 0-15,4-110-7 0,-4 110-3 0,0 0-8 16,21-15 3-16,-21 15-13 0,0 0-5 0,47-4-6 16,-47 4 1-16,52 10-6 0,-52-10 4 0,54 17 3 0,-32-6-6 15,1 3 1-15,-23-14 6 0,25 25-1 16,-13-1 0-16,-12-24 7 0,7 30 4 0,-7-30 0 0,0 0 4 15,-17 55 1-15,2-33 11 0,-5-1 3 0,-5-5 6 16,2 0 10-16,-6-3 3 0,2 1 2 16,-1-6-2-16,28-8 2 0,-56 8-6 0,56-8-16 0,-46 1-36 15,46-1-51-15,-41-12-79 0,41 12-69 0,-27-23-165 16,27 23-443-16,-10-40 197 0</inkml:trace>
  <inkml:trace contextRef="#ctx0" brushRef="#br0" timeOffset="98686.608">19235 1653 16 0,'0'0'271'0,"0"0"-16"16,0 0-10-16,0 0-11 0,0 0-14 0,0 0-12 15,-31 74-13-15,18-34-12 0,5 1-6 0,0-13-13 16,3 16-7-16,3-15 5 0,2-29-23 15,5 55-12-15,1-27-7 0,6-4-8 0,-12-24-11 0,19 31-7 16,-1-16-11-16,-18-15 2 0,42 18-4 0,-17-16-2 16,-25-2 2-16,57-10-4 0,-28-3 11 0,6-14-5 15,1 0 12-15,-18 4-1 0,-1 0 2 0,-5-3-9 16,-6-2 0-16,-6 28-10 0,2-52-7 0,-2 52-10 16,-12-56-6-16,2 29-19 0,-5 5-15 0,-3-3-27 15,-1 9-22-15,19 16-46 0,-31-20-41 0,31 20-39 16,-52-3-54-16,52 3-52 0,-51 13-49 0,26 1-265 15,0 2-624-15,2 0 277 0</inkml:trace>
  <inkml:trace contextRef="#ctx0" brushRef="#br0" timeOffset="99756.7631">20423 1714 50 0,'0'0'204'16,"0"0"-2"-16,17-53-8 0,-17 53 3 0,0-30-5 16,0 30-5-16,0 0-3 0,-15-61-2 0,15 61-8 15,-18-40-13-15,5 19 0 0,13 21-13 0,-27-26-8 16,7 13-15-16,20 13-8 0,-33-9-17 0,33 9-8 0,-46 0-8 15,46 0-7-15,-45 19-12 0,22-9-1 16,0 7-5-16,2 2-8 0,3 1-2 0,1 3-7 16,3 0-5-16,14-23-5 0,-13 49 5 0,13-49-6 15,0 41-8-15,0-41-1 0,17 46-7 0,-5-24 3 16,7 1-4-16,12 6-6 0,-8-10 4 0,0 0-6 16,3-4 1-16,1 1-5 0,0 2-3 0,0-4-7 15,2 3-3-15,-6-4-6 0,1 3 1 0,-5 2-7 16,-19-18-2-16,27 21 2 0,-27-21 3 0,14 25-6 15,-14-25 3-15,7 26 7 0,-7-26-1 0,0 0 4 0,0 0 2 16,-23 44 1-16,23-44 0 0,-29 17 2 0,29-17 2 16,-50 15 4-16,26-13 4 0,24-2-6 15,-52 3-10-15,52-3-28 0,-41-14-44 0,41 14-46 16,-34-20-53-16,16-1-46 0,5 0-201 0,13 21-467 16,-18-45 208-16</inkml:trace>
  <inkml:trace contextRef="#ctx0" brushRef="#br0" timeOffset="100792.3807">20591 1794 16 0,'0'0'220'0,"0"0"-4"0,0 0-3 0,0 0-8 0,0 0-3 15,0 0-2-15,0 0-7 0,0 0-11 0,0 0-11 16,0 0-5-16,64-14-19 0,-64 14-6 0,0 0-14 16,20-24-11-16,-20 24-10 0,0 0-9 15,0 0-11-15,15-29-4 0,-15 29-6 0,0 0-10 0,0 0-4 16,0 0-5-16,0 0-11 0,4-29-4 0,-4 29-6 16,0 0-4-16,0 0-4 0,0 0-6 0,0 0-4 15,0 0 1-15,0 0-1 0,0 0-3 0,0 0-1 16,0 0 2-16,0 0-4 0,0 0 3 0,0 0-7 15,0 0 1-15,0 0 1 0,0 0-2 0,0 0 7 16,-68 52-6-16,68-52-1 0,0 0 10 16,0 0 6-16,0 0 10 0,0 0 9 0,0 0-11 15,0 0 7-15,0 0-7 0,0 0 0 0,0 0-7 16,0 0-2-16,0 0-2 0,0 0-4 0,0 0-6 0,0 0-8 16,0 0-8-16,0 0-10 0,0 0-10 0,0 0-8 15,0 0-1-15,0 0-6 0,0 0-13 0,0 0-6 16,0 0 1-16,0 0 1 0,0 0 3 0,0 0 1 15,0 0 11-15,0 0 2 0,0 0 2 0,0 0 5 16,0 0 13-16,0 0 7 0,0 0 11 0,0 0 5 16,0 0 4-16,0 0-1 0,0 0-2 0,0 0 0 15,0 0-2-15,0 0 2 0,0 0 3 0,0 0-1 16,0 0 7-16,0 0 3 0,0 0 1 0,0 0 6 16,0 0 5-16,0 0-2 0,0 0 7 0,18 53 1 15,-18-53 1-15,0 0 3 0,25 34-1 0,-25-34 1 16,17 14 6-16,-17-14 0 0,0 0-1 0,0 0 5 15,37 11 8-15,-37-11-1 0,0 0-9 0,0 0 2 16,0 0-1-16,56-24-6 0,-56 24-2 0,20-22-2 16,-20 22-4-16,15-25-2 0,-15 25-21 15,6-28 11-15,-6 28 1 0,0 0-1 0,-2-45-5 0,2 45-4 16,0 0-1-16,-23-45-4 0,23 45-6 0,-25-20 3 16,25 20-1-16,-26-12-1 0,26 12-9 0,-34-9 6 15,34 9 2-15,0 0-7 0,0 0 9 0,-70 32-5 16,58-18-6-16,-5 6 17 0,3 3-16 0,14-23 5 15,-19 48-4-15,17-24-2 0,2-24-3 16,-2 49-2-16,2-49 5 0,12 46-11 0,-12-46 12 0,17 33-7 16,-17-33-1-16,27 28 6 0,-15-16-2 0,-12-12 2 15,33 17-7-15,-33-17-7 0,38 7-17 0,-38-7-14 16,45-2-18-16,-45 2-16 0,50-12-18 0,-26 1-10 16,-1-5 1-16,2 1 5 0,-4-5 5 0,-3-3 8 15,1 3 11-15,-5-2 16 0,3-1 5 0,-3 0 7 0,-14 23 13 16,19-31 11-16,-11 8 20 0,-8 23 19 15,8-32 2-15,-8 32 15 0,0 0 14 0,5-39 11 16,-5 39 5-16,0 0 4 0,-13-34 1 0,13 34 4 16,-16-22 11-16,16 22-15 0,-25-19 4 0,25 19-7 15,-25-13-8-15,25 13-5 0,0 0 0 0,-35-12-4 0,35 12-8 16,0 0-4-16,0 0-1 0,0 0 1 0,-50 9-1 16,50-9-5-16,0 0-2 0,0 0-3 15,0 0-3-15,0 0 3 0,0 0 0 0,0 0 3 16,0 0-9-16,0 0 0 0,0 0 4 0,0 0-2 0,0 0 3 15,0 0-2-15,0 0-5 0,0 0-3 16,120 16 1-16,-91-6 0 0,-2 1 12 0,-27-11-13 16,43 27-2-16,-26-10-1 0,-17-17 3 0,23 28-1 15,-9-5-7-15,-6-1 4 0,-8-22 3 0,13 48-5 0,-13-48 5 16,6 40 0-16,-6-40-13 0,-6 31-11 0,6-31-27 16,0 0-34-16,0 0-31 0,0 39-23 0,0-39-32 15,0 0-30-15,0 0-48 0,0 0-244 0,0 0-531 16,0 0 236-16</inkml:trace>
  <inkml:trace contextRef="#ctx0" brushRef="#br0" timeOffset="101101.4497">21260 1641 39 0,'0'0'241'0,"0"0"16"0,0 0 11 0,0 0-1 0,0 0-9 16,0 0-34-16,0 0-18 0,0 0-21 16,0 0-16-16,0 0 0 0,0 0-8 0,0 0 1 0,0 0-6 15,0 0 0-15,0 0-4 0,0 0 4 0,25 75-12 16,-25-75 0-16,19 42-11 0,-9-20-11 0,0-1-10 15,-10-21-4-15,17 34-10 0,-17-34-11 0,16 26-14 16,-16-26-5-16,15 24-4 0,-15-24 0 0,0 0-13 16,0 0-4-16,21 19 5 0,-21-19-2 0,0 0-5 15,0 0-6-15,0 0-7 0,0 0 7 0,0 0-5 16,47-47-5-16,-39 20-5 0,-8 27-4 0,11-67-8 16,-7 22 1-16,-6 1-2 0,2-2 1 0,-4 16-1 15,2-10-3-15,2 40-5 0,-2-42-6 0,2 42 7 16,-5-30 4-16,5 30-13 0,0 0-5 0,0 0-27 15,0 0-35-15,-6-29-36 0,6 29-23 0,0 0-22 16,0 0-27-16,0 0-28 0,0 0-44 0,0 0-36 16,0 0-37-16,0 0-212 0,0 0-580 0,0 0 258 15</inkml:trace>
  <inkml:trace contextRef="#ctx0" brushRef="#br0" timeOffset="101315.6861">21641 1545 62 0,'0'0'300'0,"0"0"-24"0,0 0-28 0,0 0-19 16,0 0-10-16,0 0-12 0,0 0-4 0,0 0-8 15,0 0-18-15,24 52-8 0,-24-52-5 0,9 51-13 16,-5-26-3-16,-4-25-24 0,8 50-14 0,-4-28-2 16,-4-22-14-16,6 49-9 0,-6-49-4 0,5 31-19 15,-5-31-10-15,0 0-14 0,10 41-30 0,-10-41-30 16,0 0-37-16,0 0-42 0,0 29-50 0,0-29-46 0,0 0-85 15,0 0-168-15,0 0-487 0,0 0 215 16</inkml:trace>
  <inkml:trace contextRef="#ctx0" brushRef="#br0" timeOffset="101485.0671">21508 1269 301 0,'0'0'286'0,"0"0"-33"16,0 0-25-16,0 0-24 0,0 0-21 0,0 0-17 15,0 0-15-15,0 0-14 0,0 0-19 0,0 0-17 16,44 82-31-16,-32-59-32 0,5 0-36 0,8 16-22 0,-11-16-33 16,7 12-34-16,-3-10-38 0,1-1-34 0,-5-2-140 15,5-1-325-15,-19-21 144 0</inkml:trace>
  <inkml:trace contextRef="#ctx0" brushRef="#br0" timeOffset="101918.6927">21947 1600 233 0,'0'0'276'0,"18"-32"12"0,-18 32-1 16,0 0-4-16,2-34-14 0,-2 34-6 0,0 0-8 16,0 0-8-16,-8-42-16 0,8 42-8 0,0 0-21 15,0 0-22-15,0 0-25 0,-31-20-15 0,31 20-13 16,0 0-8-16,0 0-16 0,-52 42-3 0,36-19-9 0,3 5-3 16,3 0-9-16,2 11-7 0,8-9-8 15,0-30-5-15,-4 55-6 0,6-27-3 0,-2-28-8 16,12 51 0-16,-2-28-3 0,3 1-2 0,-13-24-1 15,23 26-7-15,-23-26 2 0,33 19-3 0,-33-19-4 16,41 10-4-16,-41-10-1 0,56-8 3 0,-56 8-14 0,66-26-4 16,-41 13-12-16,-2-3-5 0,-1-2-2 0,-1-3-6 15,-5-3-4-15,-3 0-16 0,-3-1 10 16,-10 25 10-16,11-55 4 0,-9 28 2 0,-2 27-9 16,-7-55 8-16,7 55 5 0,-10-31-6 0,10 31-11 15,-14-26 19-15,14 26-6 0,0 0 4 0,-23-20 1 0,23 20-4 16,0 0 7-16,0 0 5 0,0 0-14 15,-70 54 18-15,55-35-8 0,5 7 5 0,10-26-11 16,-15 51 17-16,9-27-4 0,6-24-8 0,2 49-1 16,-2-49-3-16,11 38-4 0,-1-15-22 0,-10-23-4 15,21 21-11-15,-21-21-18 0,35 14-14 0,-35-14-16 0,33 5-22 16,-33-5-12-16,56-10-14 0,-15-6 0 0,-10 4-11 16,-2-1-18-16,12-12-9 0,1 7-15 0,-9 6-3 15,4-12 1-15,-14 4-13 0,-3 0-151 16,7-14-396-16,-17 12 175 0</inkml:trace>
  <inkml:trace contextRef="#ctx0" brushRef="#br0" timeOffset="102131.7756">22571 1521 874 0,'0'0'-1'0,"-2"-56"77"0,2 56 22 16,-11-41 29-16,11 41 13 0,-12-29 1 0,12 29 17 0,-16-17 4 16,16 17 11-16,-31-8-4 0,31 8-6 15,0 0 0-15,-60 12-9 0,60-12-6 0,-42 18-3 16,42-18 0-16,-20 27-13 0,20-27-5 0,-13 41-15 16,15-16-7-16,-2-25 0 0,21 50-15 0,-2-30-5 15,14 10-3-15,2-6-13 0,-8-7-1 0,14 2-4 0,-12-4-7 16,12 5-10-16,1 0 21 0,-13-7-18 15,-5-3 1-15,-3 5-13 0,-21-15-1 0,21 22-1 16,-21-22-11-16,0 0-3 0,0 42 3 0,0-42-17 16,-31 33 15-16,-9-12-12 0,-3-3-7 0,-7 1-38 15,-1-6-17-15,-7 0-42 0,-2-3-51 0,-4-5-62 0,0-4-72 16,4-2-94-16,-15 1-195 0,3 0-614 0,4-1 273 16</inkml:trace>
  <inkml:trace contextRef="#ctx0" brushRef="#br0" timeOffset="102555.7624">18815 2608 3128 0,'0'0'213'0,"-46"-7"-111"0,22-1-45 0,24 8-17 16,-35-10-12-16,35 10 0 0,-32-8-3 0,32 8 11 15,-35-5 12-15,35 5 10 0,0 0 3 0,0 0 11 16,0 0 10-16,0 0-22 0,0 0 7 0,0 0-3 16,0 0-1-16,145 6 2 0,-56-3-4 0,18-3 3 15,5 1-6-15,12-2 2 0,6-2-1 0,11 4-4 16,12-3-3-16,8-1-11 0,7-3 7 0,3 3-9 16,13 0-11-16,8 3-13 0,3-5-8 0,3-2-18 15,5 2-17-15,3-2-34 0,-5 0-59 0,-9 4-56 16,-20-1-48-16,-9-3-110 0,-33 2-320 0,-10-3-708 15,-25 1 313-15</inkml:trace>
  <inkml:trace contextRef="#ctx0" brushRef="#br0" timeOffset="111565.7882">23261 1697 42 0,'0'0'400'0,"0"0"-2"16,0 0-5-16,0 0-13 0,0 0-14 0,0 0-14 16,0 0-6-16,0 0-23 0,0 0-24 0,4-59-17 15,-4 59-19-15,0 0-19 0,0 0-24 0,0 0-21 16,0 0-17-16,0 0-22 0,0 0-14 0,7-31-18 16,-7 31-16-16,0 0-20 0,0 0-22 0,0 0-37 15,0 0-47-15,0 0-55 0,0 0-55 0,0 0-79 16,0 0-44-16,0 0-38 0,0 0-44 0,0 0-59 15,0 0-241-15,0 0-681 0,0 0 302 0</inkml:trace>
  <inkml:trace contextRef="#ctx0" brushRef="#br0" timeOffset="111801.1042">23352 2042 2422 0,'0'0'189'0,"0"0"-33"15,0 0 16-15,0 0 37 0,13 39 21 0,-13-39 17 16,0 0-20-16,0 0-26 0,0 0-20 0,0 0-4 15,0 0-4-15,0 0-7 0,0 0-15 0,0 0-16 16,0 0-17-16,37-63-11 0,-37 63-12 0,0 0-8 16,2-33-9-16,-2 33-10 0,0 0-6 0,0 0-10 15,0 0-14-15,0 0-20 0,8-30-22 0,-8 30-27 16,0 0-23-16,0 0-3 0,0 0-1 0,0 0-18 16,0 0-17-16,0 0-15 0,0 0-15 0,0 0-18 15,0 0-25-15,0 0-23 0,0 0-40 0,0 0-48 16,0 0-57-16,0 0-303 0,23 71-690 0,-23-71 306 15</inkml:trace>
  <inkml:trace contextRef="#ctx0" brushRef="#br0" timeOffset="113729.7795">24020 1571 88 0,'0'0'207'0,"0"0"4"15,0 0 3-15,0 0 0 0,0 0-5 0,0 0-10 16,0 0-4-16,-31-27-16 0,31 27-13 0,0 0-10 16,0 0-5-16,0 0-21 0,0 0-16 0,0 0-8 15,0 0-10-15,0 0-11 0,0 0-9 0,0 0-14 16,0 0-1-16,0 0-9 0,0 0-5 0,0 0 5 16,0 0-4-16,0 0-7 0,0 0-2 0,0 0-4 15,0 0 6-15,0 0-8 0,97 0-8 0,-64-3-3 16,-33 3-3-16,62-10-2 0,-37 5 2 0,-25 5-2 15,54-13 1-15,-54 13-4 0,31-7-2 0,-31 7 2 16,0 0-4-16,0 0-4 0,27-7 2 0,-27 7-7 16,0 0 0-16,0 0 0 0,0 0-10 0,0 0-4 15,0 0 0-15,0 0-7 0,0 0-1 0,0 0 0 16,0 0-2-16,-106 16 2 0,106-16 1 0,-51 12 0 16,26-5 0-16,25-7 1 0,-50 15 1 0,50-15-1 15,-29 7 2-15,29-7 1 0,-33 9-1 0,33-9 8 16,0 0-3-16,-27 7 2 0,27-7 1 0,0 0-1 15,0 0 0-15,0 0 2 0,0 0-1 0,-27 14 0 16,27-14-1-16,0 0 4 0,0 0-2 16,0 0 2-16,0 0 3 0,0 0-2 0,-12 28 2 15,12-28 3-15,0 0 1 0,0 0 1 0,4 47 6 0,-4-47-5 16,0 32 1-16,0-32-1 0,0 0 2 0,8 53-3 16,-8-53 2-16,0 30 0 0,0-30-4 0,0 0 2 15,0 38 0-15,0-38 1 0,0 0 2 0,0 0 1 16,0 0 2-16,0 0 7 0,0 0 6 0,0 0 0 15,0 0 0-15,0 0-9 0,0 0 5 0,0 0-1 16,0 0-5-16,0 0 0 0,81-41-5 0,-81 41-3 16,27-17-1-16,-27 17 3 0,31-13-3 0,-31 13-4 15,33-4 2-15,-33 4-7 0,0 0-1 0,43 12-2 16,-43-12 2-16,31 19-1 0,-14-2 3 0,-17-17 0 16,16 28-4-16,-16-28 1 0,11 33-1 0,-11-33 8 15,0 32-2-15,0-32 2 0,-11 41 11 0,11-41 4 16,-18 27 8-16,18-27 2 0,-23 24 0 0,23-24 1 15,-27 22-3-15,7-9-2 0,20-13 3 0,-34 10-3 16,34-10-10-16,0 0-23 0,-43-2-31 0,43 2-43 16,0 0-50-16,-41-26-58 0,41 26-64 0,-19-31-186 15,19 31-482-15,0-32 214 0</inkml:trace>
  <inkml:trace contextRef="#ctx0" brushRef="#br0" timeOffset="114048.7204">24572 1552 166 0,'0'0'315'0,"0"0"-29"0,0 0-20 16,0 0-30-16,0 0-19 0,0 0-17 0,0 0-14 16,-66 44-20-16,43-8-11 0,6 2-11 0,3-14-9 15,-1 16-10-15,7-13-19 0,8-27-3 0,-8 53-11 16,6-27-10-16,2-26-1 0,10 45-9 0,-10-45-5 15,15 31-7-15,-15-31 0 0,29 17-7 0,-29-17-7 16,37 4 6-16,-37-4-7 0,0 0 0 0,66-27 2 16,-43 10 26-16,-5-2-12 0,-3-5 13 0,-15 24 4 15,18-50 1-15,-11 23-18 0,-7 27-13 0,-5-69 4 16,1 45-7-16,-4-4-18 0,-8 1-11 0,1 5-15 16,-4-4-22-16,19 26-29 0,-31-25-31 0,31 25-36 15,-22-14-48-15,22 14-63 0,0 0-47 0,-50 6-43 16,50-6-177-16,0 0-536 0,-35 27 237 0</inkml:trace>
  <inkml:trace contextRef="#ctx0" brushRef="#br0" timeOffset="115204.059">24905 1531 265 0,'0'0'272'0,"0"0"-1"0,0 0-3 0,0 0-21 16,0 0-18-16,0 0-10 0,0 0-19 0,0 0-17 15,0 0-20-15,0 0-22 0,0 0-12 0,0 0-19 16,0 0-3-16,0 0-9 0,0 0-11 0,0 0-6 16,-27 51-8-16,27-51-7 0,6 52-8 15,-6-52 0-15,12 46-1 0,-3-23-1 0,-9-23-10 0,18 48-2 16,-14-31-2-16,-4-17-5 0,19 29-2 0,-19-29-6 16,17 21 0-16,-17-21-5 0,0 0 8 0,26 21-1 15,-26-21 4-15,0 0-9 0,0 0-5 16,0 0 1-16,0 0-7 0,64-29 8 0,-53 8-9 15,-11 21-4-15,21-39 1 0,-15 16-8 0,-6 23 0 0,8-42 4 16,-8 42-6-16,8-33 7 0,-8 33 0 0,4-32-10 16,-4 32 7-16,0 0 9 0,0 0 4 0,0-35 7 15,0 35-3-15,0 0-7 0,0 0-4 0,0 0-3 16,0 0-2-16,0 0 5 0,0 0-2 0,0 0-6 16,0 0 4-16,0 0 5 0,0 0-12 0,0 0 13 15,0 0-8-15,5 105-6 0,-5-105 5 16,14 39 1-16,-6-18 0 0,-8-21-2 0,19 27 9 0,-19-27-4 15,27 23 7-15,-27-23-13 0,31 19 7 0,-31-19 4 16,27 11-3-16,-27-11 1 0,0 0 6 0,0 0-10 16,41-2 7-16,-41 2 8 0,0 0-11 15,0 0 2-15,27-38-5 0,-27 38 1 0,4-39-3 0,-4 39-7 16,-4-51-2-16,-9 6-11 0,11 21-4 0,2 24-1 16,-12-51-16-16,12 51-7 0,0-39-1 0,0 39 3 15,0 0 6-15,0 0-5 0,0-32-9 0,0 32 3 16,0 0-5-16,0 0 16 0,0 0 0 0,0 0 1 15,0 0-1-15,0 0 12 0,0 0-7 0,0 0 6 16,0 0 2-16,62 69 3 0,-48-49-2 0,-14-20 13 16,13 34 7-16,-13-34 4 0,6 31 0 0,-6-31 4 15,12 30 3-15,-12-30-2 0,13 26 4 0,-13-26-7 16,0 0 7-16,14 25-2 0,-14-25-2 16,0 0 4-16,27 13 2 0,-27-13-4 0,0 0-3 0,0 0-5 15,0 0 4-15,64-22-4 0,-64 22-2 0,21-24-3 16,-21 24 0-16,19-38 0 0,-11 13 3 0,-8 25-3 15,2-56-1-15,-4 12-3 0,-2 2 6 0,-5-4-14 16,5 2 1-16,-2 16-6 0,2-15 1 0,0 15 3 16,4 28-4-16,-4-52 3 0,4 52-2 0,-4-36 35 15,4 36-2-15,-11-25 3 0,11 25-12 0,0 0-1 16,0 0-4-16,0 0 4 0,0 0-13 0,0 0 14 16,0 0-3-16,0 0-3 0,0 0-1 15,0 0 3-15,-39 70-2 0,39-70 3 0,0 57 1 16,0-14-11-16,4-3 6 0,4-12 8 0,3 15-1 0,-3-14 3 15,11 9 0-15,-11-10-7 0,6-1 7 0,-1-6-5 16,5 3 6-16,1-5-6 0,2 1 3 0,-21-20-6 16,37 26 7-16,-10-16-8 0,-27-10 0 0,41 7-6 15,-41-7-11-15,52-7-5 0,-25-6-2 0,-27 13 5 16,45-29 3-16,-31 17-3 0,3-15-1 0,-17 27 9 16,23-48-5-16,-19 20 5 0,2-15 0 0,-6 43 8 15,-4-52 10-15,4 52 16 0,-6-35 5 0,6 35-1 16,-13-31 1-16,13 31 0 0,0 0-3 0,-18-19-10 15,18 19-11-15,0 0 15 0,0 0-6 0,0 0-1 16,-44 3-1-16,44-3 0 0,0 0-3 0,0 0 4 16,0 0-5-16,-14 49 0 0,14-49 2 0,0 0-4 15,23 49 5-15,-5-27-3 0,7-6 1 0,-2 1-1 16,-1-1-3-16,-3 4 6 0,8-4-8 0,-27-16 3 16,31 26 2-16,-31-26-10 0,19 24 4 0,-19-24-3 15,4 26 3-15,-4-26 3 0,0 0-5 0,-42 44 7 16,11-19-3-16,-12-2-2 0,2-9-30 0,-1-1-4 15,-5 2-54-15,1-6-52 0,-3-6-70 0,3 0-74 16,1-3-253-16,-3 7-579 0,3-7 256 16</inkml:trace>
  <inkml:trace contextRef="#ctx0" brushRef="#br0" timeOffset="115477.9736">24212 2221 292 0,'0'0'350'0,"0"0"-11"15,0 0 10-15,0 0-2 0,0 0-3 0,64 17-15 16,-6-21-16-16,2-2-20 0,10-5-14 0,3 2-6 16,7-5-12-16,1 1-18 0,10-3-14 0,2-4-22 15,-2 2-18-15,4 4-18 0,2-7-16 0,6 7-16 16,-7-2-13-16,-3 5-13 0,2-2-14 0,0-2-9 15,-2 2-19-15,-6 4-23 0,-7 0-35 0,-7 2-36 16,-1 0-49-16,-10 1-58 0,-8 4-56 0,-19 2-57 16,-35 0-88-16,41-8-98 0,-41 8-279 0,0 0-767 15,17-14 339-15</inkml:trace>
  <inkml:trace contextRef="#ctx0" brushRef="#br0" timeOffset="140790.1649">26757 1884 202 0,'0'0'314'0,"0"0"-2"0,0 0-5 0,0 0-13 16,0 0-23-16,0 0-19 0,0 0-34 0,0 0-26 16,0 0-28-16,0 0-44 0,0 0-58 0,0 0-62 0,0 0-76 15,0 0-83-15,0 0-254 0,0 0-446 16,0 0 198-16</inkml:trace>
  <inkml:trace contextRef="#ctx0" brushRef="#br0" timeOffset="204080.2266">2989 9870 73 0,'0'0'226'16,"0"0"3"-16,0 0-4 0,0 0-4 0,-19-48-8 16,19 48-23-16,0 0-2 0,-16-19-3 0,16 19-6 15,0 0-16-15,0 0-18 0,0 0-16 0,0 0-8 16,0 0-19-16,-75 49-5 0,55-7-20 0,1 6 1 15,3 3-8-15,-1 1-11 0,7 4-3 0,-1 2-4 16,5 1 5-16,2-1-20 0,4-7 0 0,2-6 0 16,2-16-11-16,5 0 0 0,3-5-5 0,-12-24-5 15,27 33-8-15,-27-33-8 0,33 17-1 0,-33-17-2 16,43 1-3-16,-43-1 1 0,50-25-5 0,-25 5-11 16,8-18-5-16,-4 1-2 0,-2-2 3 0,-5-6 4 15,3 0 1-15,-4-4 3 0,-5-1 2 0,1 3 5 16,-3-2 0-16,-5 1 5 0,-3 4-1 0,4 4 5 15,-12 12 4-15,-2-14 3 0,4 42-1 0,-6-57 5 16,-2 31 4-16,8 26 10 0,-9-41 9 0,9 41 5 16,-8-28 3-16,8 28 0 0,0 0 12 0,0 0-17 15,0 0-4-15,0 0-8 0,0 0-4 0,0 0 2 16,0 0-8-16,0 0 3 0,0 0-2 16,12 138-1-16,-3-83 1 0,1-4-3 0,5 4 2 15,-7-6-8-15,4 2 8 0,-1-4-6 0,3-2-1 0,-2 1-1 0,-1-3 2 16,1-4-10-16,-4-13-12 0,-1-3-23 15,-7-23-39-15,12 35-45 0,-12-35-51 0,14 26-53 0,-14-26-71 16,0 0-158-16,0 0-491 0,21 15 216 0</inkml:trace>
  <inkml:trace contextRef="#ctx0" brushRef="#br0" timeOffset="204304.4632">3514 10108 191 0,'0'0'285'0,"0"0"0"0,0 0-6 0,0 0-8 16,0 0-17-16,0 0-22 0,0 0-22 0,-4 90-19 16,4-90-16-16,0 51-18 0,4-8-19 0,0-15-12 15,-4-28-8-15,9 55-10 0,-3-28-15 0,-2 2 1 16,4-2-13-16,-8-27-11 0,13 49-4 0,-13-49-7 16,10 31-12-16,-10-31-18 0,8 24-20 0,-8-24-32 15,0 0-22-15,0 0-14 0,0 0-25 0,0 0-56 16,0 0-66-16,0 0-52 0,0 0-202 0,0 0-496 15,0 0 220-15</inkml:trace>
  <inkml:trace contextRef="#ctx0" brushRef="#br0" timeOffset="204487.8553">3438 9973 218 0,'0'0'303'16,"0"0"-7"-16,-27-29-15 0,27 29-29 0,0 0-26 15,0 0-21-15,0 0-24 0,0 0-25 0,0 0-26 0,0 0-26 16,0 0-26-16,0 0-36 0,0 0-44 16,0 0-40-16,0 0-35 0,0 0-36 0,0 0-30 15,53 85-25-15,-53-85-154 0,19 26-347 0,-2-7 154 16</inkml:trace>
  <inkml:trace contextRef="#ctx0" brushRef="#br0" timeOffset="205558.0621">3684 10210 114 0,'0'0'178'0,"0"0"8"0,0 0 8 0,0 0-3 0,0 0-1 16,0 0-15-16,0 0-13 0,0 0-13 0,0 0-15 16,0 0-9-16,0 0 0 0,64-21-2 0,-64 21-6 15,18-25-10-15,-18 25-7 0,19-27-11 0,-19 27-10 16,23-32-10-16,-23 32-1 0,12-29-11 0,-12 29-2 16,10-28-5-16,-10 28-2 0,7-28-5 0,-7 28-3 15,0 0-4-15,0 0 4 0,0 0-7 16,0 0-4-16,-13-43-3 0,13 43-8 0,0 0 1 15,0 0-5-15,0 0-1 0,0 0 0 0,0 0 6 0,-68 46-10 16,68-46-3-16,-29 41 2 0,17-15 0 0,3 1-3 16,9-27-1-16,-8 54-1 0,4-32-2 0,4-22 10 15,0 0-14-15,10 52 6 0,-10-52-3 0,11 26-2 16,-11-26 1-16,20 20-1 0,-20-20 3 0,25 11-1 16,-25-11-5-16,0 0 7 0,41-1-4 0,-41 1 3 15,0 0 0-15,50-21 2 0,-29 6-2 0,-21 15 1 16,33-28-4-16,-17 9 5 0,3-1-2 0,-5-3 0 0,-14 23 1 15,21-45-1-15,-21 45-5 0,6-41 3 16,3 18 1-16,-9 23 2 0,0 0 0 0,6-31-1 16,-6 31 4-16,0 0-1 0,0 0-3 0,0 0 0 0,0 0 0 15,0 0-5-15,0 0 2 0,0 0 0 0,0 0-2 16,0 0 15-16,0 0-13 0,0 0 4 16,0 0-5-16,12 91 3 0,-12-91-2 0,10 30 4 15,-10-30-4-15,9 27 5 0,-9-27-3 0,0 0 5 0,18 25 4 16,-18-25-3-16,0 0-5 0,0 0 3 0,0 0 1 15,0 0 4-15,0 0-3 0,67-35 2 0,-67 35-2 16,16-28 8-16,-16 28-3 0,10-33 2 16,-10 33 5-16,7-28 0 0,-7 28-3 0,0 0 0 0,0 0 1 15,6-28-4-15,-6 28-2 0,0 0-5 0,0 0-3 16,0 0 2-16,0 0 1 0,0 0-8 0,0 0 8 16,0 0-4-16,0 0 3 0,33 74-2 0,-23-53 0 15,-10-21-2-15,17 32 3 0,-17-32 2 0,20 27-5 16,-20-27 6-16,23 16-4 0,-23-16 5 0,27 10-4 15,-27-10 3-15,0 0-4 0,0 0 7 0,52-23-5 16,-52 23 6-16,20-37 3 0,-11 15 5 0,-9 22 3 16,10-51 9-16,-8 23 7 0,-4-13-8 0,-2 1 0 15,-2-5 13-15,-3 4-9 0,1-4-2 0,0 2-3 16,-5-3 1-16,3 4 0 0,-4 1-7 0,3 14 1 16,5 4 6-16,6 23 8 0,0 0 1 0,-14-29-9 15,14 29-2-15,0 0-2 0,0 0-8 0,0 0-1 16,0 0-4-16,0 0 2 0,-21 73 2 0,21-31 5 15,0 1-10-15,6 1-5 0,-2 2-3 0,2 6 6 16,3 0-5-16,1-3 5 0,-2-7 1 0,-1-14 0 0,3 0-12 16,0-1-5-16,-2 0-3 0,-8-27-10 15,15 45-5-15,-15-45-16 0,10 25-4 0,-10-25 4 16,0 0-2-16,0 0 5 0,0 0 0 0,0 0 2 0,0 0-1 16,0 0-11-16,0 0-3 0,0 0-1 0,0 0 8 15,0 0-6-15,0 0-1 0,-27-109 6 16,25 81 1-16,2 28 3 0,-6-54 7 0,8 27 1 0,-2 27 5 15,8-41 0-15,-8 41 3 0,15-39 0 0,1 19 7 16,-16 20 1-16,23-26 0 0,-23 26 3 0,33-30 3 16,-12 15 1-16,-21 15 3 0,29-22 4 0,-29 22 10 15,27-22 6-15,-27 22 9 0,16-15 11 0,-16 15 17 16,0 0 14-16,0 0 5 0,0 0-3 0,0 0 2 16,0 0 1-16,0 0-3 0,0 0 1 0,-49-36-5 15,49 36 4-15,-52 8-13 0,52-8 3 16,-50 12-1-16,50-12-6 0,-31 15-11 0,31-15-5 0,-18 17-6 15,18-17 2-15,0 0-4 0,0 0 3 0,0 39-10 16,0-39 4-16,29 32-3 0,-4-17-4 0,1 3-4 16,14 7 0-16,-13-7 17 0,12 3-20 0,-14-3-6 15,2-1-9-15,-3 1-13 0,1 1-13 0,-8 3-10 16,-3-1-6-16,-14-21-5 0,13 48-6 0,-13-48 0 16,-15 50-5-16,1-24-7 0,-19 11-21 0,-3-5-13 15,-5-5-11-15,2-7-15 0,-11-3-14 0,3-2-31 16,-3-3-27-16,0-6-21 0,-3-2-42 0,-13-2-164 15,3-3-464-15,10 4 205 0</inkml:trace>
  <inkml:trace contextRef="#ctx0" brushRef="#br0" timeOffset="205790.3169">2917 10826 26 0,'-6'4'317'0,"-3"1"-32"0,5-2-21 15,4-3-23-15,-4 5-14 0,4-5-7 0,0 0-4 16,0 0-13-16,27 9-22 0,2-11-14 0,14-2-15 16,7-4-16-16,4-1-17 0,3-6-10 15,8-2-11-15,5 1-6 0,-2-9-6 0,8 2-8 0,5 1-8 16,-4-1-10-16,3 1-6 0,5-4-15 0,-9 6-16 16,1-1-19-16,6 4-41 0,-7 4-37 0,1-5-59 15,-1 5-49-15,5-5-71 0,-5 2-212 0,1 0-504 16,-9 2 223-16</inkml:trace>
  <inkml:trace contextRef="#ctx0" brushRef="#br0" timeOffset="210686.2577">5120 8710 43 0,'0'0'67'0,"0"0"-25"16,0 0-26-16,0 0-13 0,0 0-5 0,0 0-27 15,0 0-30-15,0 0 14 0</inkml:trace>
  <inkml:trace contextRef="#ctx0" brushRef="#br0" timeOffset="211921.756">9438 8375 28 0,'-51'-12'231'0,"51"12"-10"0,-46-7 2 0,46 7 1 16,-41-3 6-16,41 3-8 0,-31-3-4 0,31 3-11 15,0 0-15-15,0 0-13 0,0 0-15 0,0 0-18 0,0 0-12 16,0 0-14-16,0 0-8 0,0 0-14 16,0 0-1-16,0 0-3 0,91 30-5 0,-44-17-8 15,13 2-4-15,-2 0-6 0,4 5-4 0,-2 1-2 16,-2-3-1-16,-6 3-6 0,-3 3-9 0,-5 3-4 0,-9 1 3 15,-12-5-11-15,-9 1 0 0,3 2-5 16,-7 15-1-16,-6 0 1 0,-8 2 2 0,-12-6 31 16,-3 3-20-16,-8 2 14 0,-6-5-2 0,-6-1-14 0,-5 1 17 15,3-6-1-15,-5 3-5 0,5-7-9 0,-2 1-7 16,5 5 2-16,14-14-8 0,1-3 2 0,23-16-15 16,-27 21-20-16,27-21-30 0,0 0-23 0,-19 10-36 15,19-10-34-15,0 0-30 0,0 0-61 0,0 0-84 16,0 0-325-16,0 0-675 0,0 0 300 0</inkml:trace>
  <inkml:trace contextRef="#ctx0" brushRef="#br0" timeOffset="212284.4122">9354 8484 67 0,'0'0'224'0,"0"0"0"0,0 0-10 0,-21-42-6 0,21 42-2 16,0 0-13-16,0 0-22 0,0 0-12 0,0 0-19 15,0 0-9-15,0 0 7 0,0 0-1 0,0 0-4 16,0 0 2-16,12 144-12 0,-5-95-7 0,1 3-11 0,-4 4-4 16,2 2-10-16,5-2-13 0,-7 2 7 15,2-1-19-15,-2-2-3 0,0-6-7 0,0 2-11 16,-2-2-3-16,0-20-19 0,1 14-13 0,-3-14-17 0,0-29-25 16,4 54-43-16,-4-54-55 0,0 38-60 0,0-38-61 15,0 0-216-15,-2 32-505 0,2-32 224 0</inkml:trace>
  <inkml:trace contextRef="#ctx0" brushRef="#br0" timeOffset="224020.625">10654 7927 22 0,'0'0'123'0,"0"0"-18"15,0 0 0-15,0 0-9 0,0 0-9 0,0 0-9 16,0 0-3-16,0 0-5 0,0 0-7 16,0 0-4-16,0 0-4 0,0 0-10 0,0 0 2 0,0 0-3 15,0 0 3-15,0 0 0 0,0 0 1 0,0 0 15 16,0 0 4-16,0 0 10 0,0 0 0 0,0 0 5 15,0 0-6-15,0 0-2 0,0 0-5 0,0 0-1 16,0 0-7-16,0 0-7 0,0 0-3 0,0 0 6 16,-8-80-7-16,8 80 0 0,0 0-1 0,2-41 4 15,-2 41-5-15,0 0 1 0,2-44-8 0,-2 44 4 16,0 0-3-16,-2-42-2 0,2 42 2 0,0 0-2 16,4-41-7-16,-4 41 1 0,0 0-3 0,-2-35-1 15,2 35-1-15,0 0 2 0,-2-41 0 0,2 41 0 0,0 0-2 16,-4-39-7-16,4 39 0 0,0 0 4 15,-5-39-3-15,5 39 2 0,0 0 2 0,0-36-4 16,0 36-3-16,0 0 3 0,0-37 0 0,0 37 1 16,0 0 2-16,0-41 5 0,0 41-9 0,0 0 9 0,-2-43 6 15,2 43-3-15,-2-30-5 0,2 30 4 0,0 0-5 16,0-49 1-16,0 49-2 0,-2-35 0 0,2 35-2 16,0-33-1-16,0 33 2 0,0-36 0 0,0 36-2 15,-2-39-4-15,2 39-1 0,0 0 1 0,2-50-4 16,-2 50 0-16,-2-40-5 0,2 40 6 0,0-31-3 15,0 31-3-15,-2-35 2 0,2 35-4 0,0-42 6 16,0 42-10-16,-2-34 7 0,2 34-3 16,0 0 0-16,-4-49-2 0,4 49-3 15,0-35 0-15,0 35 4 0,-2-34-2 0,2 34 0 0,0-38-3 0,0 38 1 16,0 0-2-16,-2-52 8 0,2 52-10 0,2-32 5 16,-2 32-7-16,-2-34 3 0,2 34-2 0,0 0 2 15,0-51-2-15,0 51 0 0,-2-32 2 16,2 32-1-16,-2-34 2 0,2 34 2 0,-2-32-5 0,2 32 0 15,-5-36 3-15,5 36-1 0,0 0 2 0,-2-46-5 16,2 46 1-16,0-33 0 0,0 33 1 0,-2-35 2 0,2 35-1 16,0 0 2-16,-2-44-3 0,2 44-2 0,-2-32-2 15,2 32 1-15,0 0 1 0,-6-46-2 0,6 46 3 16,-4-31 3-16,4 31-2 0,-2-32-1 16,2 32 0-16,0 0 2 0,-6-45-3 0,6 45 2 0,0 0-3 15,-9-37-3-15,9 37 2 0,-4-29 4 0,4 29-3 16,0 0 2-16,-2-40-4 0,2 40 2 0,0 0-1 15,-2-32 7-15,2 32-7 0,0 0 3 0,0 0 4 16,0-39-3-16,0 39 17 0,0 0-20 0,0 0-1 16,-2-41 2-16,2 41-3 0,0 0 3 0,0 0 0 15,0-37 2-15,0 37-1 0,0 0-1 0,0 0 0 16,-2-40 4-16,2 40-1 0,0 0-2 0,-6-27-4 16,6 27-10-16,0 0 6 0,0 0-6 0,-6-36 2 15,6 36 1-15,0 0 2 0,0 0 0 0,-7-35 4 16,7 35-3-16,0 0 4 0,0 0-3 0,-2-33 4 15,2 33 2-15,0 0 1 0,-4-32-7 0,4 32-2 16,0 0 7-16,0 0 1 0,-6-36-2 0,6 36 4 16,0 0-2-16,0 0 4 0,-4-34-3 0,4 34-3 15,0 0-1-15,0 0 7 0,-4-36-3 0,4 36-4 0,0 0 5 16,0 0 2-16,-4-36-4 0,4 36-4 0,0 0 6 16,0 0-2-16,-5-31 11 0,5 31-12 0,0 0 0 15,0 0 2-15,0 0-4 0,0 0 3 16,0 0-1-16,0-42 13 0,0 42-13 0,0 0 2 0,0 0-1 15,0 0 0-15,0 0 1 0,-2-34 0 16,2 34 2-16,0 0 2 0,0 0-6 0,0 0 1 0,0 0 0 16,0 0 0-16,0 0 3 0,0-35-2 15,0 35 1-15,0 0-1 0,0 0 2 0,0 0 7 0,0 0-12 16,0 0 3-16,0 0-3 0,-2-34 4 0,2 34-1 16,0 0-1-16,0 0 2 0,0 0 1 0,0 0-3 15,0 0-3-15,0 0 5 0,0 0-4 0,0 0 4 16,0 0 1-16,0 0 8 0,0 0-15 0,0 0 3 15,0 0 10-15,0 0-6 0,-4-32-6 0,4 32 2 16,0 0 2-16,0 0-2 0,0 0-4 0,0 0 6 16,0 0 5-16,0 0-2 0,0 0-3 0,0 0 1 15,0 0 7-15,0 0-8 0,0 0-2 0,0 0 3 16,0 0-1-16,0 0 0 0,0 0 0 0,0 0-3 16,-6-32 4-16,6 32-1 0,0 0-2 0,0 0 3 15,0 0 0-15,0 0 3 0,0 0-5 0,0 0 0 16,0 0 1-16,0 0 0 0,0 0 10 0,0 0-13 15,0 0 4-15,0 0-2 0,0 0 2 0,0 0-3 16,0 0 5-16,0 0-1 0,0 0-3 16,0 0 2-16,0 0-2 0,0 0-1 0,0 0 10 0,0 0-5 15,0 0-5-15,0 0 3 0,0 0 2 0,-2-38-2 16,2 38 1-16,0 0-4 0,0 0 2 0,0 0 1 16,0 0-3-16,0 0 3 0,0 0-2 0,0 0 4 0,0 0 4 15,0 0-9-15,0 0 3 0,0 0-3 16,0 0 6-16,0 0 0 0,0 0-6 0,0 0 3 15,0 0 1-15,0 0-7 0,0 0 9 0,0 0-3 16,0 0-1-16,0 0 4 0,-10-27-3 0,10 27 3 0,0 0-6 16,0 0 3-16,0 0 0 0,0 0-3 0,0 0 6 15,0 0-6-15,0 0 5 0,0 0 1 0,0 0-2 16,0 0-1-16,0 0-1 0,0 0-3 0,0 0 6 16,0 0-3-16,0 0-2 0,0 0-3 0,0 0 3 15,0 0 2-15,0 0 0 0,0 0-3 0,0 0 6 16,0 0-7-16,0 0 5 0,0 0-3 0,0 0 4 15,0 0 0-15,0 0 2 0,0 0 6 16,0 0-14-16,0 0 4 0,0 0 4 0,47-19-3 0,-47 19-3 16,35 0 0-16,-35 0-1 0,60-6 5 0,-14 3-1 15,3-3 0-15,3-2 0 0,0 1-9 0,1 1-18 16,5-2-25-16,-2 4-36 0,-2 5-40 0,4-1-61 16,0-3-59-16,-13 3-238 0,5 4-526 0,-19-1 233 15</inkml:trace>
  <inkml:trace contextRef="#ctx0" brushRef="#br0" timeOffset="232746.0008">11483 9440 97 0,'0'0'154'15,"0"0"0"-15,0 0 4 0,0 0-9 0,0 0 1 16,-21-40-4-16,21 40-3 0,0 0 1 0,0 0-3 16,-16-22-10-16,16 22-7 0,0 0-5 0,0 0-5 15,0 0-5-15,0 0-11 0,0 0-14 0,-11-23-8 16,11 23-8-16,0 0-8 0,0 0-2 0,0 0-7 15,0 0-3-15,0 0-4 0,0 0-4 0,0 0-1 16,0 0-4-16,0 0-3 0,0 0-1 0,0 0-6 16,17 115-2-16,-17-115-2 0,6 34-1 0,-2-9 8 15,-4-25-2-15,15 48 3 0,-11-26-3 0,-4-22-4 16,14 46 1-16,-8-22-3 0,-6-24 4 0,15 40 0 16,-9-18 2-16,-6-22-9 0,15 39 1 0,-15-39-6 0,12 32 8 15,-12-32-9-15,10 30 1 0,-10-30 0 0,13 32-1 16,-13-32-3-16,8 32 2 0,-8-32-1 15,0 0-2-15,10 37 0 0,-10-37 1 0,0 0 1 0,9 24 0 16,-9-24-4-16,0 0-2 0,0 0 0 0,0 0 1 16,6 28-2-16,-6-28 0 0,0 0-1 0,0 0 4 15,0 0-2-15,0 0 2 0,0 0-7 0,6 31 4 16,-6-31 0-16,0 0-1 0,0 0 5 0,0 0-8 16,0 0-2-16,0 0 4 0,0 0 1 0,0 0-3 15,0 0 4-15,0 0-2 0,0 0 4 0,0 0-1 16,0 0-2-16,0 0 1 0,0 0-1 0,0 0 3 15,0 0-2-15,0 0 0 0,0 0-3 0,6 29 3 16,-6-29-3-16,0 0 9 0,0 0-7 0,0 0 1 16,0 0-7-16,0 0 5 0,0 0-5 0,0 0 5 15,0 0-4-15,0 0 3 0,0 0 2 0,0 0-3 16,0 0 4-16,0 0-3 0,0 0 2 0,0 0-1 16,0 0 1-16,0 0 1 0,0 0 1 0,0 0 1 0,0 0 1 15,0 0 8-15,0 0-1 0,0 0 9 0,0 0-6 16,0 0-4-16,0 0 0 0,0 0-2 0,0 0 2 15,0 0 2-15,0 0-7 0,0 0 5 0,0 0 7 16,0 0-11-16,0 0 8 0,0 0-3 0,0 0 6 16,0 0 3-16,0 0 7 0,0 0 12 0,0 0-3 15,0 0-4-15,0 0 4 0,0 0-3 0,0 0-2 16,0 0 3-16,0 0 4 0,0 0-15 0,0 0 6 16,0 0 3-16,0 0-8 0,0 0-2 0,0 0 3 15,0 0-5-15,0 0 2 0,0 0-5 0,0 0 1 16,0 0-4-16,0 0-1 0,0 0 0 0,0 0-2 15,73-28 10-15,-73 28-12 0,49-19-9 0,-22 10 4 16,2 0 0-16,14-7 2 0,3 5-2 0,-15 7-17 16,14-6-22-16,5 5-35 0,-17 4-36 0,19-1-32 15,1 0-44-15,5-4-42 0,2-3-49 0,-8 1-268 16,6 4-585-16,-2-2 258 0</inkml:trace>
  <inkml:trace contextRef="#ctx0" brushRef="#br0" timeOffset="238722.4144">10904 9427 33 0,'0'0'151'0,"0"0"-4"16,0 0-4-16,0 0-4 0,0 0-15 0,-10-45 0 15,10 45-14-15,0 0-4 0,0 0-5 0,0 0 0 16,0 0-9-16,0 0 9 0,0 0-5 0,-13-27-3 16,13 27-8-16,0 0-1 0,0 0-3 0,0 0-8 15,0 0-8-15,0 0-14 0,0 0 1 0,0 0-7 0,0 0-4 16,0 0-4-16,0 0-1 0,0 0-5 0,0 0-3 15,0 0-4-15,0 0-3 0,-12 92 0 16,12-92 1-16,6 54-4 0,4-12 0 0,-5-13-6 0,1 0 2 16,4 13-3-16,3-2 3 0,-7 2-1 0,2-16-1 15,0 15-3-15,-2-1 0 0,1-10-1 0,-3 15-1 16,2 1 3-16,2-2-2 0,-4 0 0 0,5-3-1 16,-3-1 1-16,-4 4-3 0,2 1 3 0,0 2-2 15,-2-1-2-15,0-1 4 0,2 0-5 0,-1 1 1 16,1-2 3-16,0-1 1 0,-4 1-4 0,4-1 1 15,0 1-1-15,0-3 1 0,0 1 0 0,0 1 0 16,1-14 0-16,1 16 15 0,-2-1 3 0,-2-3-1 16,6 1-3-16,-2-2 2 0,3 3-1 0,-1-4-1 15,-4 5-3-15,2-15-3 0,1-1 3 0,1 14-4 16,-4-13 0-16,6 15-1 0,-8-14-3 0,-2-3 2 16,7 13-3-16,1 4 1 0,-4-16 0 0,-2 3-2 0,2 10 2 15,-2-14-1-15,2 14-2 0,-2-10 0 16,1-2 0-16,-3 12-1 0,2-13 1 0,-2 15 0 15,0-16-2-15,-2 14 1 0,2-13-1 0,0 2-1 0,2 10-2 16,-4-17 4-16,2 6-3 0,0-5 5 0,0 5-3 16,2 1 3-16,-4 11-3 0,4-17 2 0,0 1-2 15,-4 2 0-15,4 0 1 0,0 3-2 0,0-2 4 16,0 1 4-16,0 0-1 0,0 11 1 0,0-13-1 16,-4 1 3-16,4 0-1 0,-2 13 1 0,0-13-2 15,2-1-2-15,-2 2-1 0,2 11-1 0,-2-13 1 16,0-1-3-16,4 0 5 0,-4 3-2 0,0-3-1 15,0-1 6-15,2 0-6 0,0 0 4 0,-2 0 1 16,0-2-1-16,3 1-2 0,-3-6 4 0,4 6 0 0,0 5-2 16,-2-3-2-16,0-2 1 0,0-8-5 15,-2 11 3-15,2-1 3 0,-2-8-3 0,4 7-5 16,-2 0 2-16,-4-2 4 0,4 2-5 0,-2-9 1 16,0 9 3-16,0-7-4 0,0 7 0 0,2-3 2 0,-2-5-3 15,0-2 4-15,2 10 0 0,0-2 6 0,1-9 2 16,-3 0-3-16,2 9 3 0,-2-8-3 15,2-2 0-15,-2 1 2 0,2 3-2 0,-4-6-3 0,4 4 5 16,-2-7-3-16,0 8-6 0,2-3 5 0,0 0 3 16,-2 1-2-16,0 0-4 0,2-1 2 0,0 4-2 15,-4-2 1-15,4-1 4 0,0 1-1 0,-2 2-1 16,0-3 2-16,-2 1-8 0,2-1 7 0,0-2-8 16,0 3 3-16,0 1 2 0,0-2-4 0,-2 1 6 15,0-1 0-15,2 2-1 0,0-4 0 0,0 4 0 16,0-2 5-16,0-3-2 0,0 0-2 0,0 4-4 15,0-3 6-15,2 3-1 0,-2-2 3 0,0 0-5 16,0 0 6-16,2-1-10 0,-2 3 9 0,0 1 0 0,0 0-1 16,-2-5 4-16,2 3-3 0,0 2-2 15,0 0 0-15,0-3-6 0,2 1 7 0,-4 2-4 16,2 3 5-16,-2-4-1 0,2 1-5 0,4 0 1 16,-4 2 6-16,0-3 0 0,0 2 0 0,0-1 4 0,-2 1-7 15,0-1-3-15,0 1 0 0,0-1-2 16,2 1 2-16,-2-1-2 0,2 1-8 0,2-2 12 0,-2 8-2 15,-2-6-3-15,0-1-3 0,2 1 6 0,0-1 0 16,2 7-8-16,-2-7 3 0,0 0 5 0,0 0-4 16,0 0 5-16,0 7-6 0,0-7-2 0,0-3 2 15,-2 3 3-15,4-1-1 0,-2-5-2 0,0 3-6 16,-2 0 8-16,2 0-8 0,2 0 4 0,-2-4-1 16,0-2 0-16,0 3 3 0,0-10 2 0,0 12-1 15,0-6 7-15,0-6-13 0,2 9 1 0,-2-9-2 16,0 11 3-16,0-11 0 0,0 0-4 0,0 0 23 15,0 9-8-15,0-9 8 0,0 0 2 0,0 0-2 16,0 0-12-16,0 0 14 0,0 0-10 0,0 0 6 0,0 0 3 16,0 0-4-16,0 0-8 0,0 0 6 15,0 0-1-15,0 0-5 0,-11-21-2 0,11 21 2 16,0 0-5-16,-4-6 7 0,4 6-10 0,0 0 13 16,0 0-4-16,0 0-6 0,0 0 6 0,-2-7 0 0,2 7-5 15,0 0 6-15,0 0 1 0,0 0-5 0,0 0 3 16,0 0 1-16,0 0-4 0,0 0-3 15,0 0 0-15,0 0 5 0,0 0-7 0,0 0 7 16,0 0-5-16,0 0 3 0,0 0 2 0,0 0 0 0,0 0-1 16,0 0 7-16,0 0-4 0,0 0 10 0,0 0-2 15,-10 0 2-15,10 0-2 0,0 0 0 0,0 0 3 16,0 0-8-16,0 0-3 0,0 0 10 0,0 0-3 16,0 0-7-16,0 0-3 0,0 0 7 0,0 0-11 15,0 0 9-15,0 0 1 0,0 0-2 0,29 0 2 16,-19-1-6-16,7-3-7 0,1-1 5 0,7-5-8 15,18-6-16-15,1-5-16 0,8 0-12 0,3-12-12 16,12 0-26-16,-1 7-21 0,10-7-58 0,1 11-95 16,7-3-107-16,-1 8-258 0,0-1-676 0,-3 4 299 15</inkml:trace>
  <inkml:trace contextRef="#ctx0" brushRef="#br0" timeOffset="260034.2033">12370 7317 130 0,'0'0'150'0,"0"0"-9"16,0 0-5-16,0 0 3 0,0 0-13 0,0 0 6 16,0 0-6-16,33-28-7 0,-33 28 2 0,0 0-8 0,0 0 0 15,14-22-9-15,-14 22 4 0,0 0-4 0,0 0-1 16,8-39 3-16,-8 39-1 0,0 0-4 16,0-35 0-16,0 35-7 0,0 0 10 0,-18-37-11 0,18 37-3 15,-25-23 14-15,4 9-8 0,21 14-13 0,-45-11-1 16,14 11-2-16,31 0-8 0,-77 10-8 0,34 6-6 15,0 6-6-15,5 5-3 0,1 2-9 0,6 3 8 16,2 0-13-16,15-6 1 0,-5 21-7 0,13-6-4 16,0 3 3-16,0-1-4 0,14 2 0 0,2 0-5 15,11-3 0-15,2-4-2 0,1-1-11 0,5-4-6 16,9-8-17-16,-12-9-20 0,1 0-24 0,19 0-30 16,-19-6-36-16,-5-2-29 0,-22-8-39 0,48 6-35 15,-48-6-33-15,0 0-183 0,50-10-482 0,-50 10 213 16</inkml:trace>
  <inkml:trace contextRef="#ctx0" brushRef="#br0" timeOffset="260554.6489">12620 7505 145 0,'0'0'218'0,"0"0"-2"0,-19-48-5 0,19 48-6 16,0 0-11-16,-21-20-6 0,21 20-14 0,0 0-12 15,0 0-6-15,-43-5-9 0,43 5-10 0,0 0-10 0,0 0-6 16,-54 36-14-16,54-36-5 0,-24 35-8 16,13-15-2-16,11-20-9 0,-10 46-5 0,10-46-7 15,-2 47-5-15,2-47-7 0,8 47-3 0,-8-47-1 0,15 29-5 16,-15-29 0-16,20 25-7 0,-20-25-8 0,31 15 3 15,-4-7 1-15,-27-8-2 0,0 0-3 0,64-5-9 16,-64 5 6-16,50-23-7 0,-25 6-7 0,-7 1 5 16,1-4-2-16,-19 20 4 0,18-29-14 0,-18 29 0 15,13-46 2-15,-11 23-2 0,-2 23-2 0,0 0 1 16,-15-47-2-16,15 47-7 0,-14-24 0 0,14 24-10 16,-23-16-8-16,23 16-10 0,0 0-10 0,-35-8-25 15,35 8-32-15,0 0-30 0,-52 10-32 0,52-10-27 16,0 0-18-16,-35 18-28 0,35-18-216 0,-20 16-481 15,20-16 214-15</inkml:trace>
  <inkml:trace contextRef="#ctx0" brushRef="#br0" timeOffset="260965.6637">12566 7512 91 0,'0'0'221'0,"0"0"-8"0,21-35 0 0,-21 35-5 16,0 0-6-16,0 0-16 0,14-26-8 15,-14 26-15-15,0 0-7 0,17-19-11 0,-17 19-12 0,0 0-10 16,0 0-12-16,27-17-13 0,-27 17-6 0,0 0-10 15,29-10-5-15,-29 10-7 0,0 0 0 0,0 0-9 16,49 3-2-16,-49-3-2 0,0 0-9 0,46 12 0 16,-46-12-3-16,31 21-3 0,-31-21-3 0,26 24-4 15,-26-24-4-15,25 26 2 0,-25-26-4 16,23 31 4-16,-23-31-4 0,12 32 2 0,-12-32-4 0,9 31 5 16,-9-31-1-16,0 0-1 0,-2 35 6 0,2-35-9 15,0 0-2-15,0 0 3 0,0 0-2 0,0 0-3 16,0 0-2-16,0 0 1 0,0 0-4 0,0 0 0 15,0 0 0-15,0 0-1 0,-58-63-5 0,49 36-1 16,9 27-3-16,-14-56-5 0,10 29 5 0,4 27-5 16,0-42 0-16,0 42-3 0,0 0 0 0,6-47 5 15,-6 47 3-15,15-24-7 0,-15 24 10 0,0 0-10 16,22-19-7-16,-22 19 9 0,0 0-12 0,33-3 10 16,-33 3-2-16,0 0-4 0,0 0 6 0,58 32-2 15,-58-32 2-15,33 31-11 0,-18-11 5 0,-15-20 5 0,25 37-5 16,-15-15-2-16,-2 5-10 0,-8-27-8 0,6 39-9 15,-6-39-13-15,9 47-21 0,-9-47-34 0,0 30-36 16,0-30-47-16,0 0-46 0,0 0-66 0,0 0-160 16,2 32-494-16,-2-32 219 0</inkml:trace>
  <inkml:trace contextRef="#ctx0" brushRef="#br0" timeOffset="261277.4425">13302 7115 94 0,'2'-41'243'0,"-8"-1"1"0,-2-2-10 16,-5 0-16-16,-1 4-10 0,-5-4-22 0,3 1-14 15,-1 6-10-15,5 15-4 0,-3 2-11 0,15 20-10 0,-16-25-2 16,16 25-9-16,0 0-15 0,-23-21-12 0,23 21-9 16,0 0-8-16,0 0-12 0,0 0-1 15,0 0-9-15,0 0-1 0,0 0-4 0,-56 58-2 0,54-14 0 16,4-1-4-16,4-3-2 0,2 2-9 0,-1 3 4 15,7 0-6-15,-4 0 1 0,1 2-5 0,1-1-5 16,3-1 1-16,-1-3 0 0,-1 2-5 0,-3-2-4 16,-2-13 1-16,7 12-7 0,-9-14 2 0,-6-27-10 15,6 51-3-15,-4-25-23 0,-2-26-22 0,-4 48-30 16,4-48-30-16,-14 27-27 0,14-27-28 0,-21 24-25 16,21-24-9-16,-31 10-18 0,31-10-15 0,-46 0-173 15,46 0-432-15,-58-10 192 0</inkml:trace>
  <inkml:trace contextRef="#ctx0" brushRef="#br0" timeOffset="261505.8715">12907 7450 123 0,'0'0'165'0,"39"-42"3"0,-22 24 5 0,2 0 11 15,3-1 0-15,15-6 1 0,-16 7 4 0,2 0-5 0,2-1-6 16,-1-2-9-16,-1 2-6 0,-2 0-12 0,0 2-9 16,-21 17-11-16,24-23-16 0,-24 23-4 15,21-15-12-15,-21 15-12 0,0 0-2 0,0 0-15 16,0 0-2-16,0 0-9 0,0 0-2 0,0 0-9 15,0 0-3-15,58 37-4 0,-58-37 1 0,14 31-11 0,-5-8 2 16,-9-23-5-16,18 46-1 0,-9-22-6 16,-1 1 1-16,-8-25 6 0,8 34-20 0,-8-34-20 0,12 40-19 15,-12-40-32-15,11 28-41 0,-11-28-51 0,0 0-48 16,2 27-54-16,-2-27-209 0,0 0-503 0,0 0 223 16</inkml:trace>
  <inkml:trace contextRef="#ctx0" brushRef="#br0" timeOffset="261663.6616">13228 7056 209 0,'0'0'261'0,"0"0"-24"15,0 0-24-15,0 0-18 0,0 0-22 0,0 0-17 16,0 0-15-16,0 0-10 0,0 0-16 0,0 0-12 0,0 0-17 16,0 0-35-16,0 0-42 0,33 62-40 15,-33-62-49-15,22 35-45 0,-7-16-183 0,-15-19-332 16,25 34 147-16</inkml:trace>
  <inkml:trace contextRef="#ctx0" brushRef="#br0" timeOffset="262048.801">13564 7151 27 0,'-16'-38'251'0,"16"38"-2"15,-17-25 2-15,17 25-15 0,0 0-19 0,-24-21-20 16,24 21-18-16,0 0-18 0,0 0-15 0,0 0-15 15,0 0-15-15,0 0-10 0,-54 40-5 0,54-40-10 16,-17 39-11-16,11-12-6 0,6-27-9 16,-10 41-4-16,6-16-3 0,4-25-8 0,0 0-4 0,2 49-6 15,-2-49-6-15,0 0 0 0,12 27-4 0,-12-27-4 16,0 0 3-16,0 0-4 0,0 0-7 0,35 5 0 16,-35-5 1-16,0 0-3 0,0 0-5 0,39-47 2 15,-39 47-2-15,17-39-1 0,-13 17 1 0,-4 22-3 16,6-34 0-16,-6 34 1 0,0 0 12 0,5-37 2 0,-5 37 9 15,0 0-9-15,0 0-1 0,0 0-4 0,0 0 1 16,0 0 0-16,0 0 3 0,0 0 5 16,0 0-2-16,0 0-5 0,37 78 0 0,-27-51-4 15,-6 1 9-15,0 13-9 0,0-12 1 0,7 12-5 0,-7-11-1 16,-4-30-3-16,8 69 0 0,0-42-6 0,-1-2-13 16,-7-25-18-16,6 41-16 0,-6-41-33 0,2 39-31 15,-2-39-45-15,0 0-35 0,0 32-36 0,0-32-45 16,0 0-157-16,0 0-462 0,0 0 204 0</inkml:trace>
  <inkml:trace contextRef="#ctx0" brushRef="#br0" timeOffset="263085.7813">13629 7180 69 0,'0'0'229'0,"0"0"2"0,0 0 5 15,0 0-3-15,-5-53-7 0,5 53-19 0,0 0-17 16,0 0-21-16,0 0-11 0,0 0-17 0,0 0-9 15,0 0-13-15,0 0-5 0,0 0-10 0,0 0-13 0,0 0-6 16,0 0-14-16,25 93-5 0,-25-93-4 0,13 31-5 16,-13-31-6-16,14 34-7 0,-14-34-4 15,19 25-3-15,-19-25-5 0,16 19-5 0,-16-19 1 0,0 0 0 16,0 0-8-16,25 16-5 0,-25-16 6 0,0 0-7 16,0 0 1-16,0 0 1 0,0 0-6 0,0 0 0 15,31-52 0-15,-31 52-4 0,2-40 1 0,-2 40-2 16,-2-50-2-16,2 50 3 0,-4-41 1 0,4 41-6 15,-4-32 5-15,4 32-3 0,0 0-1 0,0 0 2 16,-2-37 2-16,2 37-6 0,0 0 5 0,0 0-5 16,0 0 3-16,0 0-6 0,0 0 2 0,0 0 0 15,0 0 3-15,0 0-2 0,0 0 4 16,0 0-3-16,27 95 2 0,-27-95 0 0,16 37-1 0,-16-37-5 16,15 29 7-16,-15-29-5 0,16 24 2 0,-16-24-1 15,15 17 4-15,-15-17-5 0,0 0 0 0,0 0 0 16,24 15 4-16,-24-15-3 0,0 0 1 0,0 0 2 15,0 0-4-15,0 0-2 0,0 0 5 0,27-70-6 0,-25 43-7 16,-2 27-3-16,2-57 0 0,0 30-1 0,-2 27 3 16,9-55 0-16,-5 32 3 0,-4 23-5 15,8-29 3-15,-8 29 2 0,13-31-4 0,-13 31 5 0,0 0 0 16,0 0 0-16,0 0 1 0,0 0-2 0,0 0 4 16,0 0-1-16,0 0 1 0,0 0 1 0,0 0 4 15,33 66 0-15,-33-66-4 0,8 50 3 0,0-27 0 16,-8-23-1-16,15 30 1 0,-3-10-2 0,-12-20 1 15,23 27-6-15,-23-27-4 0,27 18-19 0,-27-18-13 16,24 9-16-16,-24-9-14 0,0 0-10 0,46-4-4 16,-46 4-3-16,0 0 7 0,45-28 3 0,-28 11 7 15,-17 17 12-15,27-32 2 0,-17 15 6 0,-10 17 10 16,19-43 8-16,-19 43 12 0,8-33 13 0,-8 33 11 16,6-32 2-16,-6 32 13 0,0 0 14 0,0-34 7 15,0 34 3-15,0 0 0 0,0 0-4 0,0 0-2 16,0 0 3-16,0 0 2 0,-47-4 1 0,47 4-4 0,0 0-5 15,0 0 0-15,-50 56-4 0,38-35-4 0,12-21 0 16,-21 37 0-16,21-37-3 0,-12 33 3 0,12-33-7 16,-7 33 2-16,7-33-2 0,-2 32 0 15,2-32-6-15,0 0 1 0,0 0 0 0,15 42-3 0,-15-42 1 16,0 0-3-16,0 0 3 0,23 11-1 0,-23-11-1 16,0 0-3-16,0 0 1 0,0 0 3 0,53-47-3 15,-53 47-1-15,15-26-2 0,-15 26 1 0,12-34 0 16,-12 34 2-16,10-27-3 0,-10 27 4 0,0 0-2 15,0 0-2-15,11-26 1 0,-11 26 1 0,0 0-2 16,0 0 4-16,0 0 5 0,0 0-6 0,0 0 3 16,0 0 0-16,0 0 0 0,0 0 3 0,35 60-5 15,-35-60 4-15,12 23-2 0,-12-23 1 0,0 0-2 16,21 22 0-16,-21-22 0 0,0 0-4 0,0 0 1 16,33 8 1-16,-33-8-2 0,0 0 4 0,0 0-6 15,43-35 3-15,-43 35-3 0,21-36 5 0,-11 12-1 16,-10 24 5-16,11-55 10 0,-7 28-3 0,2-18 3 0,-6 3 5 15,0-4 1-15,-8 3-1 0,2-4 8 0,-5-1 0 16,1 2 9-16,-2 8 12 0,1 10 1 16,-1 6 5-16,12 22 18 0,-10-29-1 0,10 29 1 0,0 0-7 15,0 0-10-15,0 0 0 0,0 0-22 0,0 0 9 16,0 0-2-16,0 0 11 0,0 0-13 0,-19 102-1 16,23-61-6-16,6-2 1 0,-1 2-5 0,3-2-8 15,0 0 3-15,-5-9 3 0,5 11-7 0,-6-15-10 16,0 3-27-16,5-3-11 0,-11-26-21 0,10 40-18 15,-10-40-29-15,8 33-11 0,-8-33-22 0,9 23-45 16,-9-23-45-16,0 0-54 0,0 0-284 0,0 0-599 16,0 0 266-16</inkml:trace>
  <inkml:trace contextRef="#ctx0" brushRef="#br0" timeOffset="263352.7203">14397 7102 33 0,'0'0'158'0,"0"0"2"0,0 0 4 15,-24-31 5-15,24 31-1 0,0 0-7 0,0 0-4 16,0 0-8-16,0 0-13 0,20-57-8 0,-20 57-9 0,27-33-5 15,-27 33-5-15,31-26-8 0,-18 11-1 0,-13 15 2 16,24-25 2-16,-24 25 0 0,23-22 3 0,-23 22 2 16,23-22 3-16,-23 22-5 0,16-17 3 0,-16 17-2 15,0 0 1-15,0 0-2 0,21-17-30 0,-21 17-2 16,0 0-3-16,0 0-4 0,0 0-2 0,0 0-2 16,39 45-5-16,-39-45-7 0,17 46-5 0,-11-19-7 15,-6-27 3-15,13 50-6 0,-7-24 0 0,-4 1-9 16,-2-27 0-16,10 51-8 0,-10-51-14 0,8 39-12 15,-8-39-26-15,2 31-8 0,-2-31-8 0,0 0-31 16,0 0-39-16,0 0-39 0,0 0-32 0,0 0-26 16,0 0-23-16,0 0-29 0,0 0-190 0,0 0-493 15,0 0 219-15</inkml:trace>
  <inkml:trace contextRef="#ctx0" brushRef="#br0" timeOffset="263482.2097">14548 6698 59 0,'0'0'157'0,"0"0"-19"0,0 0-9 0,0 0-21 15,0 0-2-15,0 0-15 0,0 0-8 0,0 0-7 16,0 0-7-16,0 0-10 0,0 0-14 0,0 0-25 16,15 91-42-16,-15-91-16 0,23 41-59 15,-9-15-68-15,3-5-177 0,-1 1 80 0</inkml:trace>
  <inkml:trace contextRef="#ctx0" brushRef="#br0" timeOffset="264098.6365">14875 6858 169 0,'0'0'274'0,"0"0"-13"0,0 0-3 0,-31-35-17 0,31 35-23 15,0 0-17-15,-43 0-11 0,43 0-15 0,0 0-11 16,-48 22-17-16,27-5-13 0,5 3-13 0,-1 5-8 0,3-3-11 16,14-22-7-16,-23 47-11 0,15-25-3 15,8-22-9-15,-6 33-5 0,6-33-6 0,-5 33-6 16,5-33-7-16,0 0-3 0,0 0-7 0,15 45 0 15,-15-45-13-15,21 12 6 0,-21-12-4 0,0 0-6 0,0 0-7 16,49-6 1-16,-49 6-3 0,0 0-1 0,52-34-10 16,-33 18 7-16,-19 16-4 0,24-34 2 15,-24 34-7-15,19-39-2 0,-13 23 0 0,-6 16-2 0,6-43 3 16,-6 43-2-16,-2-35-1 0,2 35 5 0,0 0-5 16,-10-44 6-16,10 44-5 0,-12-24-2 0,12 24 4 15,0 0 1-15,0 0-3 0,-19-22 0 0,19 22-1 16,0 0 3-16,0 0-6 0,0 0 4 0,0 0-1 15,0 0 1-15,0 0 2 0,0 0-5 0,-19-17-2 16,19 17 3-16,0 0-1 0,0 0-2 0,0 0 5 16,0 0-2-16,0 0-2 0,0 0 5 0,0 0-2 15,77-3 3-15,-77 3-4 0,0 0 8 0,56 28-5 16,-56-28 1-16,35 13-4 0,-35-13 9 0,31 22-3 16,-13-3 0-16,-1 2 0 0,-17-21-3 0,19 34 6 15,-19-34-2-15,4 33-1 0,-4-33 0 0,0 0-3 16,-2 41 5-16,2-41-5 0,0 0 3 0,-13 30 1 0,13-30 1 15,0 0-2-15,0 0 4 0,0 0 0 16,0 0 4-16,0 0-3 0,0 0 1 0,0 0 1 16,0 0 4-16,-47-69 4 0,47 69 1 0,-7-67 2 15,3 40 1-15,2-4 4 0,2 31 5 0,-2-56 6 0,2 56 2 16,6-50 4-16,-6 50 3 0,9-30 8 0,-9 30-1 16,10-27-3-16,-10 27 7 0,0 0-8 0,25-22-2 15,-25 22-2-15,27-7-8 0,-27 7-3 0,0 0-3 16,0 0 5-16,58 23-13 0,-40-5 8 0,1 0 0 15,-19-18-8-15,29 33-3 0,-17-6-7 0,3-1-14 16,5 11-23-16,-7-14-48 0,-1 3-61 0,2 1-78 16,-1 0-96-16,-5 1-292 0,-8-28-650 0,13 49 288 15</inkml:trace>
  <inkml:trace contextRef="#ctx0" brushRef="#br0" timeOffset="264570.8865">13199 7758 157 0,'0'0'287'0,"0"0"-8"0,0 0-13 0,-56 4-14 0,56-4-14 15,0 0-17-15,0 0-19 0,0 0-19 0,0 0-21 16,0 0-16-16,103-37-8 0,-39 21-12 0,0-6-3 15,9 0 2-15,9 0-10 0,7-2 5 16,4-3-11-16,6-1-2 0,3 6-4 0,-1-3-9 0,4 2-12 16,1 0-9-16,-5-1-5 0,5 2-4 0,-3 2-12 15,0-2-2-15,-1 2-5 0,-7-1-10 0,-9 1-3 16,-13 0 3-16,-5 6-14 0,-12-1 5 0,-25 5-8 16,-4 2 0-16,-27 8-9 0,29-7-16 0,-29 7-37 15,0 0-22-15,0 0-20 0,0 0-19 0,0 0-31 16,0 0-12-16,0 0-27 0,0 0-18 0,-153 31-23 15,99-18-15-15,-2 2-28 0,-10 2-161 16,0-2-454-16,-2 3 202 0</inkml:trace>
  <inkml:trace contextRef="#ctx0" brushRef="#br0" timeOffset="264816.9054">13287 7974 166 0,'0'0'193'0,"-20"15"3"16,20-15 16-16,0 0 6 0,0 0 2 0,0 0-15 15,0 0-13-15,0 0-14 0,99-27-6 0,-41 8-2 16,6-2-3-16,4-3 9 0,7-6 5 0,7 2 0 16,11-5-3-16,4 2 6 0,-1-4-12 0,-1 6-14 15,4 0-9-15,2-3-8 0,-2 2-14 0,7 4-12 16,1 2-19-16,5 0-6 0,-9 2-8 0,-4-2-10 16,-1 7-9-16,-18-1 1 0,-5 1-13 0,-13 2 0 15,-9 4-16-15,-24 3-10 0,-4 1-30 0,-25 7-31 16,0 0-31-16,31-6-42 0,-31 6-55 0,0 0-61 15,0 0-85-15,0 0-318 0,0 0-679 0,0 0 300 16</inkml:trace>
  <inkml:trace contextRef="#ctx0" brushRef="#br0" timeOffset="295830.276">5308 7864 202 0,'0'0'265'0,"0"0"-4"0,0 0 0 0,-29-34-6 0,29 34-9 16,0 0-4-16,0 0-7 0,-12-24-9 0,12 24-7 16,0 0-23-16,0 0-23 0,0 0-13 0,0 0-23 15,0 0-17-15,0 0-13 0,0 0 0 0,0 0-11 16,0 0-6-16,17 117-3 0,-13-74-10 0,4 2-8 16,-4 2-9-16,2-1-6 0,-2-3 9 0,3 4-17 15,-5-17-6-15,8 15-15 0,-2-5-29 0,1-10-27 0,-9-30-26 16,10 39-37-16,-10-39-45 0,12 29-51 0,-12-29-48 15,15 14-58-15,-15-14-216 0,0 0-555 16,0 0 246-16</inkml:trace>
  <inkml:trace contextRef="#ctx0" brushRef="#br0" timeOffset="296216.6826">5544 7973 50 0,'0'0'321'0,"0"0"-3"0,0 0 0 0,0 0-16 0,0 0-23 16,0 0-23-16,0 0-21 0,0 0-17 0,0 0-12 15,0 0-22-15,0 0-14 0,0 0-11 0,0 0-17 16,0 0-20-16,-25-75-7 0,25 75-15 0,-2-42-1 16,2 42-19-16,2-39-7 0,-2 39-8 0,0 0-7 15,13-33-7-15,-13 33-4 0,10-20-5 0,-10 20-7 16,0 0-7-16,0 0-5 0,31-11-1 0,-31 11 4 15,0 0-9-15,0 0-4 0,45 58-2 0,-32-20 8 16,-5 2-8-16,-6 1 2 0,0-11-10 0,-4 15 5 16,0-5-1-16,2-40 4 0,-6 75-9 0,2-50-1 15,-2 0 2-15,6-25-3 0,-9 33 2 0,9-33 6 0,0 0-4 16,-8 33-2-16,8-33-2 0,0 0 5 16,0 0-1-16,0 0 18 0,0 0-9 0,0 0-7 15,0 0 6-15,0 0 4 0,0 0-2 0,48 2 2 0,-48-2 0 16,0 0-3-16,0 0-6 0,62-25 10 15,-62 25-6-15,41-12-2 0,-41 12-29 0,33-9-42 0,-33 9-52 16,0 0-68-16,31-5-68 0,-31 5-69 0,0 0-267 16,31-12-635-16,-31 12 282 0</inkml:trace>
  <inkml:trace contextRef="#ctx0" brushRef="#br0" timeOffset="296590.2084">5860 7977 124 0,'0'0'358'16,"0"0"6"-16,-35-24-1 0,35 24-24 0,-18-20-26 15,18 20-33-15,-15-25-25 0,15 25-27 0,0 0-17 16,-14-31-23-16,14 31-19 0,0 0-11 0,-15-28-11 16,15 28-15-16,0 0-17 0,-10-25-13 0,10 25-3 15,0 0-11-15,0 0-9 0,-8-29-13 0,8 29-4 16,0 0-8-16,0 0-2 0,0 0-9 0,-3-37-9 0,3 37-4 15,0 0-6-15,0 0 1 0,0 0-2 0,13-45-1 16,-13 45-3-16,14-23 10 0,-14 23-18 0,15-21 0 16,-15 21-2-16,0 0-3 0,20-19-1 0,-20 19-4 15,0 0 13-15,0 0-13 0,40-2 3 0,-40 2 3 16,0 0 10-16,41 22 3 0,-41-22 5 0,27 32-5 16,-13-10-1-16,1 2 6 0,1 1-4 0,-1 2-3 15,8 8 0-15,-11-9-1 0,0-1-2 0,7 12 11 16,-7-12-18-16,3 0-8 0,-5 2-16 0,-10-27-30 15,25 45-39-15,-19-30-36 0,-6-15-34 0,11 33-44 16,-11-33-43-16,0 0-34 0,6 32-29 0,-6-32-273 16,0 0-627-16,0 0 278 0</inkml:trace>
  <inkml:trace contextRef="#ctx0" brushRef="#br0" timeOffset="296736.7761">5856 8180 42 0,'0'0'290'16,"0"0"-7"-16,0 0-16 0,0 0-7 0,0 0-12 0,0 0-20 15,0 0-19-15,0 0-20 0,46-64-13 0,-26 43-19 16,3 1-20-16,-2 4-24 0,10-17-24 16,-9 13-40-16,1-1-47 0,4 3-64 0,-2 1-75 0,12-10-65 15,-18 13-188-15,-19 14-422 0,27-22 187 0</inkml:trace>
  <inkml:trace contextRef="#ctx0" brushRef="#br0" timeOffset="296911.1267">6340 7898 163 0,'0'0'380'0,"0"0"-22"15,0 0 2-15,0 0-16 0,0 0-26 0,0 0-33 16,0 0-27-16,0 0-38 0,0 0-54 0,0 0-66 16,0 0-59-16,0 0-62 0,0 0-73 0,0 0-68 0,0 0-62 15,0 0-192-15,0 0-449 0,0 0 198 16</inkml:trace>
  <inkml:trace contextRef="#ctx0" brushRef="#br0" timeOffset="297272.8336">6524 7791 354 0,'0'0'358'0,"-13"-41"-3"0,13 41-1 0,-10-30-4 15,10 30-15-15,0 0-18 0,-21-32-26 0,21 32-26 16,0 0-31-16,0 0-19 0,-18-14-28 0,18 14-12 16,0 0-29-16,0 0-13 0,0 0-11 0,-46 56-18 15,34-30-5-15,4 2-10 0,-1 13-9 0,7-14-7 16,2-27-8-16,4 54-6 0,5-28-10 0,-9-26 1 16,18 45-4-16,-5-33-8 0,-13-12-7 0,31 20-2 15,-31-20-16-15,37 5 5 0,-37-5 2 0,52-12-17 16,-28-1 4-16,3-4-3 0,-6-2-2 0,-2-4 2 15,-3 0-1-15,-16 23 0 0,17-50 7 0,-13 25 10 16,-4 25 8-16,-2-41-2 0,2 41-2 0,-17-50-2 16,5 26 1-16,-5 6-6 0,17 18-4 0,-35-34-14 15,35 34-11-15,-29-14-19 0,29 14-57 0,-33-4-30 16,33 4-41-16,0 0-44 0,0 0-43 0,-60 27-44 0,60-27-36 16,-18 36-44-16,18-36-201 0,-11 33-616 0,11-33 273 15</inkml:trace>
  <inkml:trace contextRef="#ctx0" brushRef="#br0" timeOffset="297503.7276">6772 7934 233 0,'0'0'365'0,"0"0"18"0,0 0 7 16,18-34-1-16,-18 34-6 0,0 0-28 0,0 0-20 15,0 0-28-15,0 0-32 0,-4-45-22 0,4 45-16 16,0 0-20-16,0 0-20 0,0 0-20 0,0 0-16 15,0 0-15-15,0 0-20 0,0 0-17 0,0 0-9 16,0 0-15-16,0 0-6 0,0 0-15 0,0 0-16 16,0 0-23-16,0 0-32 0,0 0-29 0,0 0-38 0,0 0-51 15,0 0-53-15,0 0-57 0,0 0-70 16,0 0-66-16,0 0-314 0,0 0-742 0,0 0 329 0</inkml:trace>
  <inkml:trace contextRef="#ctx0" brushRef="#br0" timeOffset="297860.8166">7111 7603 334 0,'0'0'363'16,"-23"-42"4"-16,23 42-1 0,-16-23-7 0,16 23-18 15,-19-21-22-15,19 21-33 0,0 0-30 0,-19-17-30 16,19 17-23-16,0 0-19 0,0 0-21 0,0 0-15 15,0 0-20-15,-47 40-6 0,47-40-18 0,-19 51-8 16,11-22-6-16,4-2-9 0,4-27-2 0,-6 53-8 16,8-28-10-16,-2-25 0 0,8 39-4 0,-8-39-5 15,12 27-2-15,-12-27-6 0,21 20-6 0,-21-20 0 16,27 11-1-16,-27-11-3 0,0 0-4 0,47-8-1 16,-47 8-4-16,36-27 2 0,-16 9-9 0,-20 18 5 0,25-38-1 15,-25 38-7-15,17-41 1 0,-15 15 4 16,-2 26-6-16,0-41 0 0,0 41-2 0,-13-38 0 15,13 38-1-15,-18-29-8 0,18 29-10 0,-23-25-18 0,23 25-31 16,-25-16-26-16,25 16-47 0,0 0-35 0,-33-2-23 16,33 2-38-16,0 0-41 0,-43 24-33 0,43-24-39 15,-17 21-275-15,17-21-662 0,-14 28 293 16</inkml:trace>
  <inkml:trace contextRef="#ctx0" brushRef="#br0" timeOffset="298200.7575">7390 7735 52 0,'0'0'378'0,"0"0"-5"16,0 0 15-16,0 0 3 0,0 0-8 0,0 0-18 15,0 0-31-15,0 0-28 0,0 0-27 0,0 0-26 16,0 0-21-16,0 0-13 0,0 0-18 0,0 0-7 0,0 0-13 15,0 0-8-15,0 0-7 0,0 0 1 16,0 0 0-16,0 0-2 0,0 0-5 0,0 0-5 0,0 0-3 16,0 0-11-16,0 0-6 0,0 0-6 0,0 0-16 15,-4-56-9-15,4 56-5 0,0 0-14 16,0 0-16-16,0 0-4 0,0 0-14 0,0 0-15 0,0 0-19 16,-2-45-14-16,2 45-14 0,0 0-19 0,0 0-18 15,0 0-15-15,0 0-25 0,0 0-32 0,0 0-37 16,-6-31-33-16,6 31-40 0,0 0-30 0,0 0-37 15,0 0-37-15,0 0-40 0,0 0-36 0,0 0-302 16,0 0-771-16,0 0 341 0</inkml:trace>
  <inkml:trace contextRef="#ctx0" brushRef="#br0" timeOffset="298404.2937">7510 7313 89 0,'6'-60'330'16,"-6"32"7"-16,0 28 7 0,0-57 6 15,0 33-3-15,0 24 5 0,0 0-3 0,-4-35-11 16,4 35-32-16,0 0-37 0,0 0-26 0,0 0-26 16,0 0-26-16,0 0-16 0,0 0-12 0,35 131-19 15,-23-83-9-15,5 4-15 0,-7 2-13 0,-1 2-10 0,1-1-37 16,-4 4-47-16,4-6-58 0,-3 4-68 16,1-6-51-16,-6 2-63 0,8-3-83 0,1-7-79 0,-7-13-249 15,2-1-692-15,-6-29 307 0</inkml:trace>
  <inkml:trace contextRef="#ctx0" brushRef="#br0" timeOffset="299234.3797">7934 7381 132 0,'0'0'301'0,"0"0"3"0,0 0-2 16,0 0-4-16,0 0-8 0,0 0 0 0,0 0-6 0,0 0-5 16,39-67-10-16,-39 67 0 0,0 0-16 0,4-36-13 15,-4 36-4-15,0 0-15 0,0 0-20 0,4-30-15 16,-4 30-18-16,0 0-15 0,0 0-17 0,0 0-15 16,0 0-10-16,0 0-9 0,0 0-13 0,0 0-10 15,0 0-10-15,0 0-4 0,0 0-9 0,0 0-2 16,0 0-10-16,0 0-4 0,0 0-2 0,0 0-8 15,0 0-5-15,0 0 0 0,0 0-18 0,0 0-20 16,0 0-34-16,0 0-29 0,0 0-51 0,0 0-40 16,0 0-41-16,0 0-60 0,0 0-55 0,0 0-71 15,0 0-297-15,0 0-748 0,4 106 330 0</inkml:trace>
  <inkml:trace contextRef="#ctx0" brushRef="#br0" timeOffset="299431.241">8074 7725 193 0,'0'0'355'16,"0"0"-3"-16,0 0 6 0,0 0-11 0,0 0-24 15,0 0-24-15,0 0-26 0,0 0-27 0,0 0-18 16,0 0-29-16,0 0-17 0,0 0-18 0,0 0-38 16,0 0-27-16,0 0-42 0,0 0-32 0,0 0-43 15,0 0-31-15,0 0-46 0,0 0-33 0,0 0-42 16,0 0-40-16,0 0-26 0,0 0-251 0,0 0-527 15,8-90 232-15</inkml:trace>
  <inkml:trace contextRef="#ctx0" brushRef="#br0" timeOffset="299862.0396">8409 7342 71 0,'17'-22'233'0,"-7"-3"3"0,0-1 6 0,-10 26 3 15,4-52-11-15,-4 52-4 0,-10-59-12 0,-9 20-9 0,7 14-6 16,-4-1-13-16,-3 5-2 0,-2 2-10 15,21 19-20-15,-29-19-2 0,29 19-2 0,-31-6-33 16,31 6-9-16,0 0-8 0,0 0-8 0,-62 21-14 0,62-21-8 16,-27 33-7-16,15-9-6 0,4-1-5 0,8-23-13 15,-15 51-1-15,15-51-3 0,-2 35-4 0,2-35-13 16,4 38 4-16,-4-38 11 0,0 0-17 0,21 35 7 16,-21-35-17-16,0 0 8 0,23 16-14 15,-23-16 2-15,0 0 1 0,0 0 2 0,0 0 11 0,0 0-14 16,0 0-7-16,70-39 8 0,-70 39-9 15,19-28 8-15,-19 28-2 0,14-31-6 0,-14 31 4 0,15-30 4 16,-15 30-7-16,10-28-2 0,-10 28 6 0,0 0-3 16,12-27-1-16,-12 27-1 0,0 0-3 0,0 0 6 15,0 0 3-15,0 0-8 0,0 0 1 0,0 0 1 16,0 0 0-16,0 0-1 0,0 0 1 0,69 57-5 16,-55-33 8-16,5 12-2 0,-9-10 1 0,6 13 0 15,-5-12-2-15,5 12 1 0,-7-14 1 0,-1 1-16 16,-8-26-10-16,12 53 3 0,-12-27-10 0,0-26 2 15,-2 51-6-15,2-51-2 0,-10 32 2 0,10-32-11 0,-19 36-13 16,19-36-12-16,-20 23-18 0,20-23-16 0,-25 7-36 16,25-7-15-16,0 0-32 0,0 0-28 0,0 0-38 15,-62-32-193-15,54 10-487 0,8 22 216 0</inkml:trace>
  <inkml:trace contextRef="#ctx0" brushRef="#br0" timeOffset="300346.229">8732 7019 74 0,'0'0'283'0,"0"0"4"0,0 0-15 0,0 0-14 16,-7-58-16-16,7 58-22 0,0 0-10 0,0 0-32 16,0 0-15-16,-18-21-17 0,18 21-14 0,0 0-12 15,0 0-12-15,0 0-10 0,0 0-7 0,0 0-8 0,-54 59-7 16,54-59 1-16,-12 28-16 0,12-28-7 15,-11 24-5-15,11-24-8 0,0 0-2 0,0 0-4 0,-6 29 0 16,6-29 2-16,0 0 1 0,0 0 5 0,0 0 6 16,0 0-8-16,0 0-4 0,0 0-3 0,0 0 1 15,0 0 3-15,0 0-7 0,0 0-8 0,0 0 0 16,0 0-10-16,0 0 3 0,0 0-1 0,0 0-1 16,0 0-6-16,0 0-3 0,0 0 2 0,0 0 2 15,0 0 2-15,0 0-11 0,0 0 13 0,50 11-13 16,-50-11 3-16,18 39-6 0,-7-13 1 0,-1-1 2 15,-10-25 2-15,21 45-10 0,-9-23 6 0,-12-22-7 16,17 30-3-16,-17-30-7 0,18 27-1 0,-18-27 3 16,21 15-4-16,-21-15 3 0,0 0-6 0,31 8-3 15,-31-8 7-15,0 0-3 0,0 0 7 0,45-28 2 16,-45 28-4-16,21-33 3 0,-15 10 6 0,-6 23 0 16,6-47-1-16,-6 47 3 0,-6-50 3 0,-2 25 1 15,8 25 8-15,-29-47-10 0,10 23 8 0,1 1-4 0,-3 7 3 16,-2 1-4-16,23 15 0 0,-37-22-2 0,37 22-1 15,-31-9-16-15,31 9-10 0,0 0-19 16,-52 12-22-16,52-12-42 0,-29 18-27 0,29-18-31 0,-18 20-43 16,18-20-256-16,0 0-510 0,-15 28 227 0</inkml:trace>
  <inkml:trace contextRef="#ctx0" brushRef="#br0" timeOffset="300783.2505">9102 6852 219 0,'0'0'276'15,"0"0"-17"-15,0 0-19 0,0 0-21 0,-42-40-22 16,42 40-19-16,0 0-21 0,-47 2-14 0,47-2-13 16,0 0-13-16,-48 34-10 0,48-34-14 0,-21 29-7 15,11-13-7-15,10-16-7 0,-14 40-6 0,14-40-6 0,-11 34-7 16,11-34-3-16,0 30-10 0,0-30-4 0,0 0-5 15,0 0-1-15,17 38-4 0,-17-38 1 0,0 0-5 16,0 0 0-16,0 0-2 0,0 0-1 0,45-7-2 16,-45 7 5-16,0 0 10 0,0 0 10 0,42-47 15 15,-28 28 14-15,-14 19 1 0,8-30-1 0,-8 30 7 16,11-28 0-16,-11 28 1 0,0 0 1 16,10-33-6-16,-10 33-3 0,0 0-7 0,0 0-8 0,0 0-8 15,0 0-15-15,0 0 0 0,0 0-5 0,0 0 4 16,0 0-1-16,0 0-9 0,0 0-3 15,56 55 1-15,-46-29 0 0,-2-1-15 0,-8-25 7 16,17 70 3-16,-15-41-7 0,-4 13-14 0,2-42 1 0,-8 72-9 16,4-45-6-16,-5-3 9 0,9-24 2 0,-20 47-3 15,9-32-1-15,11-15-5 0,-24 26 6 0,24-26-4 16,-25 22 5-16,25-22-18 0,-23 8-14 0,23-8-26 16,0 0-32-16,0 0-45 0,-54-27-50 0,54 27-59 15,-14-38-83-15,14 38-169 0,-4-50-549 0,6 23 243 0</inkml:trace>
  <inkml:trace contextRef="#ctx0" brushRef="#br0" timeOffset="301070.916">9267 6689 123 0,'0'0'279'0,"0"0"3"0,0 0-9 0,-33 109-9 15,29-82-6-15,8 13-29 0,-4-40-6 0,4 56-25 16,4-28-20-16,5-2-17 0,-5-2-14 0,-8-24-5 15,31 29-19-15,-31-29-10 0,41 18-12 0,-14-13-4 16,-27-5-16-16,56-7-12 0,-56 7-13 0,52-23-2 16,-15-9-4-16,-14 12-6 0,5-16 3 0,-7 1 7 15,-8 13 25-15,-5-2 9 0,-8 24 12 0,4-55 7 16,-4 55-11-16,-8-52-1 0,-5 26-13 0,-1 2-12 16,-7 4-7-16,-4 3-6 0,3 3-12 0,22 14-12 15,-58-12-6-15,29 15-29 0,-15 9-22 0,3 4-16 0,-2 10-29 16,16-8-26-16,-13 17-40 0,1-5-42 15,0 2-58-15,10 4-54 0,-10 2-298 0,-1 4-637 16,1-1 282-16</inkml:trace>
  <inkml:trace contextRef="#ctx0" brushRef="#br0" timeOffset="301784.3995">5581 8547 228 0,'0'0'246'0,"-64"1"-1"0,64-1-2 15,-37 5 2-15,37-5-14 0,0 0-7 0,-48 1-18 16,48-1-12-16,0 0-17 0,0 0-15 0,-31 7-10 16,31-7-11-16,0 0-11 0,0 0-2 0,0 0-23 15,0 0-6-15,0 0-8 0,0 0-6 0,124-21-10 16,-55 2-8-16,3-4-7 0,11-4-3 0,14-4-5 16,8-2 0-1,21-6 6-15,-2-3-27 0,7 0 3 0,13 0-12 0,3-4 6 0,8 0-12 0,6 5 8 16,1-8-10-16,3 1 0 0,2-4 21 0,1 2-22 15,-9 3 4-15,-8 0-9 0,-8 8 6 0,-11 2-1 16,-16-1 2-16,-9 11 2 0,-16-2 0 0,-8 6 14 0,-13 4-13 16,-18 6 1-16,-7 2-13 0,-20 7 2 0,-25 4-22 15,27-5-20-15,-27 5-13 0,0 0-9 16,0 0-7-16,0 0-14 0,0 0-12 0,0 0-31 0,-101 64-28 16,49-41-24-16,-4-2-29 0,-8 2-17 0,-4 0-29 15,-11 2-201-15,-6 2-483 0,1-2 214 0</inkml:trace>
  <inkml:trace contextRef="#ctx0" brushRef="#br0" timeOffset="302150.4427">5610 8867 180 0,'-45'12'240'16,"45"-12"-7"-16,-31 10-1 0,31-10-2 0,-29 8 3 15,29-8-7-15,0 0-5 0,0 0-17 0,0 0-16 16,0 0-6-16,0 0-18 0,0 0-11 0,0 0-15 16,0 0-15-16,0 0-7 0,0 0-6 0,0 0-5 0,0 0 1 15,124-23-4-15,-66 6 3 0,16-4 9 0,7-6 1 16,14-3-10-16,6-6 7 0,15-3 9 15,2-1-13-15,10-1-2 0,12-10-6 0,11-4-11 0,8 5-5 16,1-1-13-16,1-6-6 0,6 7 0 0,-1-2-11 16,-1-2-2-16,-8 3-1 0,-12 3 8 0,-19-1 5 15,-6 8 2-15,-13 4-7 0,-16 5-3 0,-16 5-8 16,-20 6-23-16,-24 10-25 0,-12 7-63 0,-19 4-79 16,0 0-92-16,0 0-109 0,0 0-424 0,0 0-830 15,0 0 367-15</inkml:trace>
  <inkml:trace contextRef="#ctx0" brushRef="#br0" timeOffset="304116.2642">4990 7613 32 0,'-25'-29'210'0,"25"29"1"0,-18-34 2 0,18 34-1 16,-17-28-2-16,17 28-3 0,-12-25 3 0,12 25-4 0,0 0-8 16,-13-26-15-16,13 26-24 0,0 0-17 15,0 0-18-15,0 0-12 0,0 0-11 0,0 0-13 16,0 0 0-16,46 108-12 0,-28-51-1 0,1 3-10 0,-3 6-13 15,3 4 2-15,2 1-11 0,-7 4 14 0,3 0-4 16,-7-1-5-16,3 1-3 0,-1-1-8 0,-4-3 2 16,9-1-2-16,-5 1-6 0,5-9 1 0,-3-4-3 15,3-7 2-15,-5-5-15 0,0-5 7 0,-3-13-8 16,3-4 5-16,3 0 2 0,-3-4-1 0,-12-20-5 16,27 31 5-16,-27-31-3 0,25 19 0 0,-25-19 1 15,29 14 3-15,-29-14-5 0,33 11 2 0,-33-11-2 16,35 5 4-16,-35-5-7 0,0 0 0 0,66-9 3 15,-39 2 1-15,2-1-5 0,16-10 0 0,-5-2-2 16,7-3-2-16,5-5-2 0,-3-6-24 0,7-6-16 16,0-5-20-16,8-5-31 0,4 0-41 0,5-8-50 15,3 2-34-15,7-8-57 0,-7 5-263 0,3-1-571 16,-9 1 253-16</inkml:trace>
  <inkml:trace contextRef="#ctx0" brushRef="#br0" timeOffset="305062.3802">4951 7244 123 0,'0'0'225'0,"-56"2"7"0,56-2-1 0,0 0-8 15,0 0-12-15,-41 2-12 0,41-2-13 0,0 0-10 16,0 0-11-16,0 0-17 0,0 0-11 0,0 0-9 16,0 0-11-16,0 0-6 0,-29 5-12 0,29-5-13 15,0 0-7-15,0 0-7 0,0 0-2 0,0 0-8 16,0 0-9-16,0 0-1 0,103-19-6 0,-51 4-3 16,-3-3-2-16,13-1-8 0,9-8 3 0,7-2-6 0,7-2-4 15,6-4-3-15,4-2-4 0,4-8 1 0,13 5 1 16,4-1-1-16,10 0-5 0,6 1-5 15,2-4-4-15,-3 2-3 0,7 1 3 0,1-1-2 16,-1 1-1-16,1-1-3 0,-5 0-1 0,-2-3-1 0,-4 0-4 16,0 4 8-16,-3-2 0 0,3 0-2 0,0 1 5 15,-12 6-8-15,-1-1-3 0,-3 1 3 0,-7-2 6 16,-3 3-1-16,-5 4-2 0,-8 3 1 0,-2 0-4 16,-9 3 3-16,-8 3 2 0,-10 1 0 0,-6 0 0 15,-8 3-3-15,-3 1-1 0,-14 8 2 0,-4-1 3 16,0 0 0-16,-25 10-2 0,28-14-3 0,-28 14 2 15,27-9 1-15,-27 9 8 0,0 0 7 0,0 0 0 16,0 0-1-16,0 0 4 0,0 0-1 0,25-14-2 16,-25 14 1-16,0 0-5 0,0 0-1 0,0 0 2 15,0 0-4-15,0 0-4 0,0 0-1 0,0 0 1 16,0 0-3-16,0 0 2 0,0 0 4 0,0 0-5 16,0 0 2-16,0 0-2 0,0 0-1 0,0 0 10 15,0 0-6-15,0 0 4 0,0 0 3 0,0 0 1 0,0 0-3 16,0 0 6-16,0 0 2 0,0 0 0 15,0 0 1-15,13 52 1 0,-13-52 5 0,0 0 4 16,6 45 0-16,-2-20-8 0,-4-25-4 0,4 54 8 16,6-5-5-16,1 3 12 0,1 2-2 0,-2 1-6 0,-1 5 0 15,3 3 2-15,3 6-5 0,-3-1 5 0,0 5-7 16,5-5 0-16,-3 3 0 0,1 1-4 0,-3-5 1 16,1-1 4-16,-1-5 3 0,-2-1-12 0,1-6 13 15,-3-2-8-15,6-2 3 0,-5-5-6 0,-1-6-5 16,2 1 4-16,-3-16-9 0,1 1 10 0,-8-25-5 15,14 49 1-15,-10-25 5 0,-4-24 10 0,9 34 4 16,-9-34-1-16,2 32 5 0,-2-32-4 0,0 0 1 16,-13 45 6-16,13-45-4 0,-18 30 0 0,-1-10 0 15,-4-1-6-15,-1-1 3 0,-14 9-3 0,-1-2 1 16,-11 1-6-16,-3 3 4 0,-5 5-8 0,-10-1 0 16,-7 6-3-16,-12 4 0 0,-6 7 1 0,-14 4-8 15,-5 0-15-15,-10 4-20 0,-4 3-37 0,-8 7-44 0,-7-5-44 16,3 6-50-16,3-1-68 0,7-7-56 15,6 4-342-15,7-11-723 0,11-3 321 0</inkml:trace>
  <inkml:trace contextRef="#ctx0" brushRef="#br0" timeOffset="305897.3741">6815 8585 36 0,'0'0'277'0,"0"0"3"0,0 0-6 15,0 0-4-15,-22-52-17 0,22 52-2 0,0 0-9 16,-19-25-17-16,19 25 0 0,0 0-23 0,0 0-15 0,0 0-19 16,0 0-28-16,0 0-4 0,0 0-17 0,-29 65-9 15,25-12-14-15,-2 8-3 0,4 4-12 16,4 7-8-16,2 6-7 0,2 4-13 0,-2 7 5 0,2 3-3 15,3 7-8-15,1 3-6 0,-4-1 0 0,2 0-9 16,1-3 3-16,-3-3-8 0,0-10 5 0,2 1-3 16,3-15 1-16,-3-2-4 0,2-6 10 0,1-11-43 15,-3-7-9-15,4-5-6 0,-5-15-27 0,-7-25-22 16,12 29-30-16,-12-29-35 0,0 0-29 0,0 0-43 16,0 0-37-16,0 0-54 0,0 0-206 0,39-84-547 15,-35 34 243-15</inkml:trace>
  <inkml:trace contextRef="#ctx0" brushRef="#br0" timeOffset="306163.5826">7014 8478 94 0,'0'-42'251'16,"0"17"3"-16,0 25 7 0,0 0 0 0,-4-40-4 16,4 40-17-16,0 0-30 0,0 0-22 0,0 0-17 15,0 0-20-15,0 0-12 0,8 106-14 0,0-46-8 16,2 6-17-16,-1 8-5 0,7 11-7 0,5-1-12 15,-5 6-1-15,7 7-7 0,-2 2-6 0,-2 2-7 16,-3 0-6-16,3-1-7 0,-5-4 3 0,3-3-5 16,-7-6-5-16,-2-6-2 0,-2 2-3 0,1-8 0 15,-3-4-4-15,-2-4-5 0,0-3 1 0,-2-4-9 16,-2-1-12-16,0-4-21 0,0-6-9 0,0-5-24 0,0-18-17 16,2-26-23-16,-5 52-24 0,5-52-36 15,-6 28-44-15,6-28-28 0,0 0-237 0,-16 20-500 16,16-20 222-16</inkml:trace>
  <inkml:trace contextRef="#ctx0" brushRef="#br0" timeOffset="306372.5908">6462 10240 119 0,'0'0'314'0,"0"0"-23"0,0 0-3 16,0 66-11-16,0-66-4 0,31 48-14 0,0-15-23 15,-8-11-20-15,1-5-19 0,22 11-18 0,-1-5-16 16,1-3-13-16,-3-4-19 0,3-4-31 0,-13-6-30 16,-2-3-25-16,18 0-37 0,-49-3-39 0,77-10-47 15,-46 1-58-15,10-15-66 0,-2-3-66 0,-3-6-166 16,-5-9-470-16,0-2 208 0</inkml:trace>
  <inkml:trace contextRef="#ctx0" brushRef="#br0" timeOffset="306544.6826">7435 9448 75 0,'0'0'309'0,"0"0"-34"16,0 0-23-16,0 0-13 0,0 0-7 0,0 0-1 15,0 0-9-15,0 0-11 0,0 0-20 0,0 95-12 16,5-43-22-16,-1 4-12 0,-2 6-14 0,-6 2-13 0,4 7-27 16,-5 7-27-16,5 3-43 0,-6 3-40 0,2 3-36 15,-2-5-54-15,-2-6-53 0,6-11-49 16,-7 2-221-16,-3-6-467 0,6 0 208 0</inkml:trace>
  <inkml:trace contextRef="#ctx0" brushRef="#br0" timeOffset="308603.5594">6017 11391 139 0,'-4'-9'272'0,"0"5"-23"0,4 4-26 16,-4-6-25-16,4 6-16 0,0 0-12 0,0 0-9 16,4 44-11-16,0-14-10 0,0 16-12 0,5 0-16 15,-3 0-12-15,-2 2-8 0,2-1-9 0,-4 3-8 16,0 1-5-16,-4-2-6 0,4-6-3 0,-2-15-9 0,2 0-4 16,-6-1-9-16,2-3-1 0,2-6-5 0,-2-2-1 15,0-3-5-15,0-3 3 0,-2-1-4 16,2-5 0-16,2-4-3 0,-11 7-3 0,3-9-5 0,8 2 2 15,-25-10-6-15,7-5 1 0,1 6-2 0,-3-5-2 16,7 1 2-16,-1-6 1 0,5 8-2 0,1 2 2 16,2 1-7-16,4-1 2 0,2 1 1 0,0-1-2 15,2 0-2-15,4 1 1 0,4-5 2 0,3 1-6 16,8-3 0-16,-7 5 2 0,11-3-1 0,0-2-1 16,2 1-8-16,-1-2-10 0,-5 2-10 0,4-2-2 15,0 1-8-15,-5 0 0 0,-1-2-8 0,2 0 1 16,-7 5 3-16,-2-3 6 0,3-3-2 0,-5 2 8 15,1-5 4-15,-7 8 17 0,0-2 7 0,-4 2 8 0,2-2 14 16,-4 0 9-16,0 0 8 0,-2 6 3 0,2 0 7 16,-2-3 13-16,-1 4 5 0,1 0 8 0,0 3 12 15,4 5-3-15,-6-6-6 0,6 6-3 16,-4-3-1-16,4 3-9 0,0 0-6 0,0 0-11 0,0 0 1 16,0 0-8-16,0 0-5 0,6 27-1 15,0-4-4-15,0-1-3 0,3 2 2 0,1 1-7 0,0 0 1 16,1 4-4-16,-1-2-1 0,-2-2 0 0,3-2-8 15,-1 2 6-15,-6-8-14 0,4 7-23 0,-1 0-35 16,-1-1-28-16,0-9-38 0,-2 0-52 0,-2-1-52 16,2-3-29-16,-2-3-265 0,0-3-564 15,-2-4 250-15</inkml:trace>
  <inkml:trace contextRef="#ctx0" brushRef="#br0" timeOffset="308906.6395">6365 11582 140 0,'0'0'302'0,"0"0"-28"0,0 0-15 0,0 0-1 0,0 0-5 16,0 0-11-16,0 0-9 0,0 32-14 0,0-8-19 15,6 0-13-15,0 1-15 0,0 4-7 16,-2-2-9-16,11 12-19 0,-9-12-6 0,0 1-10 0,3-2-11 16,-1-2-12-16,4 0-13 0,-4-8-7 0,5-5 1 15,-3-1-9-15,3-3-13 0,3-2-2 16,-1-5 0-16,1 1-12 0,3-7-2 0,4-9 0 0,-11 2-11 15,7-10 2-15,-7-3 0 0,-4-1-8 0,-2-2-8 16,-6 1-3-16,-4-1 6 0,0 0 2 0,-8 3-9 16,-7-15 4-16,-4 4-6 0,5 16-3 0,-3 0-4 15,2 1-2-15,7 9-19 0,-9-3-10 0,7 7-14 16,-1 2-14-16,3 0-21 0,2 2-27 0,1 6-36 16,-1 0-44-16,4 3-38 0,-2 1-41 0,4 2-50 15,-1 3-196-15,3 3-550 0,2-1 243 0</inkml:trace>
  <inkml:trace contextRef="#ctx0" brushRef="#br0" timeOffset="309222.2592">6815 11500 234 0,'-8'-23'271'15,"-2"0"2"-15,-1 2 2 0,1 8-3 0,0-1-20 0,-1 3-9 16,1 3-24-16,0 5-21 0,-1 1-19 0,-3 1-19 15,1 4-17-15,3 5-13 0,-2 3-9 0,3 6-16 16,-3 3-13-16,8 2-7 0,-2-5-11 0,4 1-8 16,2-1-4-16,4 0-3 0,4 7-11 0,7-5-4 15,5-1 11-15,-1 1-15 0,-3-1-9 0,5-3 0 16,2 1-1-16,-1-3-2 0,3 1-12 0,0-1 5 16,0 1 2-16,-11-4-6 0,9 3-3 0,-6 3-2 15,-7-5-2-15,-2 2 0 0,-2-2 5 0,-3 2 6 16,-3 0-8-16,-5 0-4 0,-3 2-6 0,0-4 2 15,-5 0-16-15,-3-6-17 0,-1 1-23 0,-1-1-20 16,-1-3-38-16,-8-6-34 0,-2-4-49 0,2-8-50 16,-8-9-63-16,2-6-172 0,0 0-515 0,2-1 228 0</inkml:trace>
  <inkml:trace contextRef="#ctx0" brushRef="#br0" timeOffset="309513.9137">6797 11479 53 0,'10'2'259'16,"0"2"-3"-16,9-2-10 0,-5-3-5 0,1-1-18 0,-1-2-13 16,3 1-23-16,6-7-18 0,1 0-16 0,1-5-19 15,2 3-17-15,0-5-22 0,-2 1-29 16,-2-5-30-16,-1 6-37 0,-3-2-34 0,-5 8-32 0,-1-1-26 16,-3 2-9-16,-2 1-14 0,-3 0-10 0,-1 3 0 15,0 0 2-15,-4 4 11 0,0 0 3 0,0 0 15 16,0 0-6-16,0 0-1 0,0 0 9 0,-25 2 5 15,17 3 7-15,-1-2 11 0,-3 4 22 0,-2-1 15 16,3 2 21-16,3-4 15 0,-2 2 10 0,1-1-1 16,1-1 7-16,2 3-4 0,2-2-2 0,-2-1 1 15,1 0-4-15,5-4 3 0,-8 6-4 0,6-1-3 16,2-5-10-16,-6 6-9 0,6-6-21 0,-6 4-33 16,2 1-53-16,4-5-130 0,-7 6 58 0</inkml:trace>
  <inkml:trace contextRef="#ctx0" brushRef="#br0" timeOffset="309866.1332">7028 11396 94 0,'0'0'190'16,"0"0"-6"-16,-4-10-11 0,4 10-10 0,0 0-16 16,0 0-12-16,0 0-13 0,0 0-7 0,0 0-1 15,0 0-3-15,0 0 3 0,0 0 4 0,0 0 5 16,4-6 1-16,-4 6-2 0,0 0-5 0,0 0-4 16,0 0-12-16,0 0-7 0,0 0-10 0,0 0-8 15,0 0-1-15,8 24 7 0,-1-2 3 0,1 3-1 16,2 0-4-16,5 15-5 15,-1-3-9-15,1 4-7 0,-1 1-2 0,1 1-3 0,1 3-8 0,3-4-6 16,-7 2-1-16,-1-5-25 0,-3-14-17 0,2 0-27 0,7-1-28 16,-7-4-24-16,0-5-28 0,-1-2-37 0,-3-5-51 15,4-1-39-15,-4-1-218 0,-2-4-492 0,-4-2 218 16</inkml:trace>
  <inkml:trace contextRef="#ctx0" brushRef="#br0" timeOffset="310196.308">7419 11470 180 0,'0'0'267'15,"4"-6"3"-15,-4 6 0 0,0 0-4 0,0 0-7 16,2-9-14-16,-2 9-12 0,0 0-4 0,0 0 4 0,0 0-14 15,0 0-7-15,-2-9-1 0,2 9-8 16,0 0-12-16,-4-9-16 0,4 9-10 0,0 0-18 16,0-10 0-16,-4 3-14 0,0-1-10 0,-1 0-10 0,-1-4-13 15,4 3-14-15,-2 1-8 0,0 2-6 16,4 6-8-16,-6-8-6 0,6 8-7 0,0 0-9 16,-4-6 1-16,4 6-12 0,0 0-7 0,-5-5-19 0,5 5-9 15,0 0-15-15,0 0-13 0,0 0-24 0,0 0-29 16,3 31-38-16,-6-20-32 0,6 5-37 0,1 8-44 15,0 1-36-15,4-2-37 0,4 17-302 0,-3-14-661 16,3-3 292-16</inkml:trace>
  <inkml:trace contextRef="#ctx0" brushRef="#br0" timeOffset="310347.8784">7568 11696 90 0,'0'-9'297'15,"0"9"-20"-15,0 0 0 0,0 0-5 0,0 0-1 16,0 0-6-16,-11-12-25 0,11 12-21 0,0 0-19 15,-4-3-27-15,4 3-24 0,0 0-35 0,0 0-30 16,0 0-39-16,-4-6-45 0,4 6-49 0,0 0-62 16,0 0-73-16,-2-11-255 0,2 11-474 0,2-10 210 0</inkml:trace>
  <inkml:trace contextRef="#ctx0" brushRef="#br0" timeOffset="310774.6203">7652 11278 39 0,'0'-8'277'0,"-2"-1"9"16,2 9 0-16,0-11-3 0,0 11-13 0,0-7-14 15,0 7-22-15,0 0-26 0,0 0-16 0,0 0-15 16,0 0-13-16,0 0-7 0,17 27-8 0,-9-4-8 16,0 3-14-16,3-1-12 0,-3 3-7 0,4 11-14 15,-1-9-5-15,1 9-11 0,-3-11-5 0,-3-3-8 16,2 3-5-16,2 0-7 0,1-6-5 0,-5 1-9 15,0-5 13-15,0-2-20 0,-4-7 9 0,0 1-12 16,-2-5-5-16,0-5 1 0,5 7-5 0,-5-7 9 16,0 0-14-16,0 0 13 0,0 0-24 0,0 0-5 15,-13-33-6-15,3 7-5 0,-1-2-5 0,-1-12 3 16,-2-1-6-16,-3-3-2 0,0 1-6 0,1 1-2 16,1 2 6-16,7 13 2 0,2 1 1 0,2 1 2 15,2 1 1-15,0 1 3 0,2 9 3 0,2-1-1 0,4 2 2 16,-2 0-7-16,0 4 15 0,5 2-9 0,-3 2 2 15,0 0 3-15,-2 4-3 0,-4 1 0 0,19-1 2 16,-9 4 1-16,2 5 0 0,1 4-1 0,-1 6 5 16,-1-2-4-16,-3 6 3 0,-4 0-3 0,2 3 2 15,-4 0-15-15,-2 5-13 0,2-6-18 0,-4 1-14 16,-2 1-24-16,2-9-24 0,0-3-25 0,2 0-29 16,-2-4-32-16,2-4-27 0,0-6-247 0,0 0-511 15,0 0 226-15</inkml:trace>
  <inkml:trace contextRef="#ctx0" brushRef="#br0" timeOffset="311070.6862">7874 11152 193 0,'0'0'253'0,"0"0"-4"0,-4-6-4 16,4 6-8-16,0 0-15 0,0 0-4 0,0 0-8 16,0 0-12-16,-7 25-16 0,7-8-10 15,0 6-18-15,2 2-7 0,0 4-8 0,3-3-8 0,-1-1-10 16,4 0-18-16,-4-7-6 0,9 3-11 0,1-1-5 15,-4-10-2-15,3 0-9 0,-1-3-14 0,3-2 2 16,1-5-12-16,1-1-3 0,-3-2 1 0,3-1-6 16,-5-6 0-16,1-1-5 0,-1 0-3 0,-4-3 10 15,-2-1-11-15,-4-1-1 0,1 1 4 0,-6-2 7 16,-3 1-2-16,-6-5-4 0,4 5-3 0,-11-3 1 16,-4-1-3-16,0 4-6 0,1-2-3 0,-5 7-13 15,2-3-17-15,2 6-15 0,7 2-24 0,3 0-25 16,3 5-34-16,4-1-29 0,6 2-28 0,-13 2-39 15,7 1-22-15,6-3-24 0,-6 6-265 0,6-6-557 16,0 0 248-16</inkml:trace>
  <inkml:trace contextRef="#ctx0" brushRef="#br0" timeOffset="311528.6746">8062 11029 126 0,'0'0'220'0,"18"6"2"0,-5 4 15 16,-1 0-5-16,5 8-5 0,-3 2-8 0,-1 3-11 0,-3 1-16 15,2 1-16-15,-5 3-22 0,1 0-11 0,-2-1-15 16,2-1-14-16,-4-1-12 0,3 1-9 16,-5-10-10-16,2 7 0 0,0-6-16 0,-2-5-7 0,2 4-4 15,-6-9-4-15,4 2-7 0,-2-9 4 0,0 0-7 16,0 0-2-16,0 0-12 0,0 0-4 0,0 0-13 16,-16-24-1-16,7 8-7 0,1-8-5 0,-4-4-2 15,-1-11-1-15,1-2-7 0,-1 0 2 0,5 15 1 16,2-3-2-16,0 3 5 0,4 0 0 0,0 10 4 15,4-1 2-15,0 2 1 0,2 3 1 0,0-1 2 16,0 5 0-16,4 0 3 0,1 3 1 0,1 3 8 16,0 0 1-16,5 3 2 0,-5 2-2 0,3 4-1 15,-3 2-1-15,0 4-3 0,1-1-1 0,-3 4 2 16,-2-3 0-16,0 4 0 0,-4 0-4 0,0 6-8 16,-4-9 9-16,0 2-2 0,-4-1 2 0,6 0 4 0,-6-3-10 15,-2 1 4-15,-3-3-6 0,1 0 2 16,2-4 2-16,-5 0 0 0,7 0-3 0,0-1 1 15,0-2-3-15,6-3-1 0,-4 5 1 0,4-5-5 0,0 0 4 16,0 0-3-16,0 0 6 0,10 15-4 16,-2-9-1-16,0-2 6 0,5 2 1 0,1-1-3 15,-1 0 1-15,-3-2-3 0,4-2 1 0,1 0-24 0,-1-1-11 16,3-1-20-16,-1-2-14 0,1-1-25 0,6-6-41 16,-7 3-43-16,-1 0-28 0,1-4-18 0,-3 0-220 15,-5-2-479-15,-2 2 212 0</inkml:trace>
  <inkml:trace contextRef="#ctx0" brushRef="#br0" timeOffset="311832.363">8345 11005 53 0,'-2'-5'225'15,"2"5"-2"-15,-2-11-5 0,2 11-8 0,4-9 3 16,2 5-4-16,5-2-9 0,3 0-6 0,3 0-8 0,-1-4-16 16,9-1-12-16,2 0-13 0,4-1-14 15,12-5-5-15,-2-3-5 0,-12 7-16 0,-2 2-12 16,2-3-10-16,-12 8-10 0,8-5-5 0,-11 5-5 0,-2 0-10 15,-3 1-6-15,-3 2-1 0,-2-1 1 0,-4 4-13 16,4-6-3-16,-4 6-2 0,0 0-5 0,0 0-4 16,-8-14 6-16,0 10 4 0,-1 1 4 0,3 0 5 15,-4 0-1-15,2-1-2 0,8 4-8 0,-13 0-3 16,13 0-2-16,-12 6 2 0,6-1-10 0,-3 10 15 16,5-1-18-16,0 11 3 0,6 13 0 0,0-7-3 15,4 14 8-15,3 3-9 0,1-2-8 0,4 1 9 16,-3-1-16-16,5-2-21 0,-3-1-16 0,-3-3-25 15,2 2-31-15,-1-1-35 0,-3 1-39 0,-2-14-39 16,0-1-42-16,-1 15-257 0,-3-17-550 0,-4-2 244 16</inkml:trace>
  <inkml:trace contextRef="#ctx0" brushRef="#br0" timeOffset="312144.7492">6695 12229 257 0,'-68'22'297'16,"8"-2"-27"-16,11 1-23 0,22-9-19 0,0-4-13 15,10-3-18-15,5 3-11 0,6-7-14 0,2 2-14 16,4-3-11-16,0 0-15 0,37-2-10 0,12-5-11 15,16-4-12-15,11 1-9 0,17-10-4 16,8-3-14-16,17 0-6 0,6-1-5 0,8-13-12 16,7 0 0-16,-3-4-4 0,3 2-3 0,-3-7-4 0,-3 6-6 15,-9-4-9-15,-7 6-4 0,-7-2-16 0,-9 6-8 16,1-5-19-16,-5 6-14 0,-8 6-38 0,-7 2-51 0,-9 1-80 16,-13 9-299-16,-11 4-549 0,-22 4 243 0</inkml:trace>
  <inkml:trace contextRef="#ctx0" brushRef="#br0" timeOffset="320784.4658">8260 8263 11 0,'0'0'166'0,"0"0"6"16,0 0-1-16,0 0 1 0,-12-46 0 0,12 46-3 15,0 0-1-15,0 0 2 0,0 0 2 0,0 0-4 16,-4-31-1-16,4 31-4 0,0 0-7 0,0 0-8 16,0 0-9-16,0 0-5 0,0 0-12 0,0 0-15 0,0 0-4 15,0 0 4-15,0 0-1 0,0 0-6 16,0 0-3-16,12 98-11 0,0-54 1 0,-3 1-14 0,3-1-6 16,-6-4 1-16,7 1-6 0,-3 1-8 0,0 1-4 15,-1-14-7-15,3 12 1 0,-4-14 2 0,1 0-12 16,-9-27-10-16,14 40 8 0,-6-16-18 0,-8-24 12 15,9 26-4-15,-9-26 0 0,0 0-7 0,0 0 4 16,14 23-4-16,-14-23 7 0,0 0-3 0,0 0-1 16,0 0 9-16,58-8-15 0,-58 8-1 0,60-15 5 15,-13 6 7-15,-1 2-14 0,8-2-7 0,-1 0-4 16,7-3 2-16,2-1 7 0,9-2-1 0,3 1-10 16,5 2-29-16,1 2-27 0,-1 2-58 0,-1 3-88 0,7 0-126 15,-6-4-282-15,-3 2-664 0,-8-5 294 0</inkml:trace>
  <inkml:trace contextRef="#ctx0" brushRef="#br0" timeOffset="330472.0512">23011 15051 123 0,'-14'0'375'0,"-1"3"-14"0,5-2-8 16,0 0 4-16,3-1-17 0,7 0-23 0,-10 1-25 15,10-1-23-15,-10 1-23 0,10-1-22 0,0 0-18 16,0 0-22-16,43 3-25 0,11-3-12 0,4-3-12 16,20-1-15-16,7-6-14 0,8 1-9 0,17-5-9 15,3-2-16-15,5-4-6 0,10 2-4 0,0 0-11 16,3 3-2-16,-1 0-3 0,-8 4-6 0,-4 0-4 15,2 4-21-15,-13 3-32 0,7 1-37 0,-7 4-43 16,-8 2-40-16,-5 6-48 0,-14-1-60 0,-8-2-63 0,-7 1-45 16,-12-1-237-16,-3 4-640 0,-23-1 284 15</inkml:trace>
  <inkml:trace contextRef="#ctx0" brushRef="#br0" timeOffset="330728.2538">23569 15552 206 0,'-39'20'228'0,"12"-3"5"15,4-4-10-15,9-3-11 0,6 0-5 0,4-2-3 16,4-2 8-16,8 5-2 0,8-4-1 0,13 0-5 16,27 5-7-16,14-8-9 0,9-4-2 0,2-7 3 15,16-4-14-15,6-3-12 0,5 0-17 0,-1-5-8 16,5-1-12-16,5 5-15 0,-3-2-7 0,6-1-10 15,2 2-12-15,-2 3 0 0,-2-1-30 0,-2 3-31 16,-3 2-36-16,-9-3-28 0,-13 2-36 0,-3 5-52 16,-21 2-64-16,-3 1-88 0,-19 1-327 0,-18 0-660 15,-15 1 293-15</inkml:trace>
  <inkml:trace contextRef="#ctx0" brushRef="#br0" timeOffset="330982.6587">23702 16098 250 0,'-15'18'345'0,"7"-3"-35"15,4-2-18-15,8 12-12 0,8-6-5 0,11-4-11 16,18 2-14-16,13-4-29 0,4-3-8 0,18-7-10 16,5-5-10-16,8-3-17 0,6 1-10 0,0-5-5 15,13 2-15-15,-1-8-7 0,1 5-15 0,9-1-10 16,1 1-10-16,2-1-12 0,-6 2-6 0,2 0-9 0,-9-1-8 15,1 3-28-15,-9 4-32 0,0 2-29 0,-10 1-28 16,-2-2-38-16,-11 5-24 0,-6-3-42 0,-10 0-36 16,-10 6-55-16,-15-5-27 0,-8-2-29 15,-19 5-232-15,-1 0-575 0,-7-1 254 0</inkml:trace>
  <inkml:trace contextRef="#ctx0" brushRef="#br0" timeOffset="331196.5435">24204 16518 225 0,'-75'29'313'0,"16"0"-24"16,5-5-16-16,12 2-12 0,18-11-18 0,13-5-17 16,1 2-17-16,6 0-5 0,14-1-19 0,9 2-6 15,28-1-12-15,11 1-7 0,19-6-27 0,10-1-5 16,6-10-17-16,12-2-11 0,15-6-4 0,2-3-6 16,12-2-1-16,3-3-20 0,-1 1-15 0,0-5 3 15,-1 0-7-15,3-1-9 0,-5 3-6 0,1 1-29 16,-10-4-21-16,2 3-31 0,-8 4-35 0,-15 6-44 15,-3 3-59-15,-16 1-61 0,-11 3-305 0,-11 4-596 16,-17-5 265-16</inkml:trace>
  <inkml:trace contextRef="#ctx0" brushRef="#br0" timeOffset="331413.7886">24721 17143 329 0,'-44'43'322'0,"15"-8"-30"0,5 1-25 16,9-11-26-16,9-1-17 0,12-7-17 0,-2-1-14 0,13 4-11 16,26-2-13-16,9-4-5 0,12-8-21 0,17 0-5 15,3-7-16-15,15-7-11 0,9-4-9 0,-1-3-20 16,1-7-7-16,-3 0-15 0,11-4-12 0,-8 5-26 16,-1-3-21-16,-4 0-28 0,-12 3-44 0,-6 6-50 15,-12 0-61-15,-7 2-52 0,-13 3-243 0,-3 1-516 16,-19 7 228-16</inkml:trace>
  <inkml:trace contextRef="#ctx0" brushRef="#br0" timeOffset="331606.9115">24870 17590 354 0,'-50'40'381'0,"9"1"-52"0,14 0-30 0,8 5 17 15,15-2-8-15,14-2-38 0,11-5-18 0,8-1-27 16,18-6-19-16,13 1-20 0,11-8-18 0,11-7-15 15,11-4-30-15,11-5 4 0,5-6-19 0,15-8-19 16,2-6-15-16,9-13-44 0,14-2-24 0,4-8-43 16,4-1-51-16,4-5-71 0,6-12-91 0,3 15-329 15,1-12-627-15,-5-1 279 0</inkml:trace>
  <inkml:trace contextRef="#ctx0" brushRef="#br0" timeOffset="352694.7108">13052 3143 42 0,'0'0'95'0,"0"0"1"0,25-34 14 16,-25 34-14-16,12-19-1 0,-12 19 2 0,14-27 8 0,-14 27 6 15,15-24 8-15,-15 24 5 0,8-28 3 16,-8 28 6-16,11-29 2 0,-11 29 10 0,6-30 0 16,-6 30 8-16,0 0 5 0,2-33 12 0,-2 33-13 15,0 0-9-15,0 0-11 0,0 0-16 0,0 0-22 0,0 0 9 16,-83 18-22-16,42 18-11 0,-1 16-2 15,-1 7-10-15,-5 7-5 0,1 10-3 0,-3 9-12 16,-1 1-1-16,-1 7-7 0,4 9-1 0,-3 5 2 16,-3 9 2-16,9 2 0 0,-9-1-8 0,6-8 1 0,5-10-2 15,2-12-2-15,5-7 2 0,16-9-1 16,3-11-1-16,9-12-6 0,2-3 2 0,6-21-4 16,0-24-2-16,8 41 1 0,-8-41-18 0,8 27-15 15,-8-27-19-15,0 0-13 0,0 0-15 0,0 0-20 0,0 0-26 16,0 0-27-16,0 0-27 0,0 0-36 0,0 0-36 15,58-74-24-15,-58 74-187 0,4-34-481 0,-2 7 213 16</inkml:trace>
  <inkml:trace contextRef="#ctx0" brushRef="#br0" timeOffset="353595.9594">14532 2949 168 0,'0'0'249'0,"0"0"-19"0,0 0-10 16,0 0-19-16,-60-3-16 0,60 3-14 0,0 0-4 15,-41 19-7-15,41-19-9 0,-27 23-6 0,8-7-10 16,5 4-9-16,14-20 3 0,-25 45-9 0,17-19-5 16,-1-1-8-16,9-25-9 0,-2 55-5 0,4-15-5 15,-2-40-1-15,11 51-6 0,-1-26-8 0,0-2-8 16,9-2 6-16,-19-21-10 0,35 33-4 0,-12-23-9 15,-23-10-4-15,54 12-7 0,-26-13 2 0,-28 1-5 16,60-15-11-16,-29 2 5 0,-2-1 1 0,6-10-7 16,-12 7 0-16,-2-2-2 0,-5 0 1 0,-16 19 1 15,19-36-4-15,-13 14-5 0,-6 22 15 0,-4-40-18 16,4 40 8-16,-21-39-7 0,5 22-2 0,-5 0 4 16,-6-1-4-16,-10-4 0 0,6 10 7 0,-14-8-7 15,14 12 3-15,-13-4-8 0,-1 2 0 0,-1 3 5 16,13 0 1-16,-14-3 0 0,16 1 5 0,0 1 8 15,2-3 4-15,29 11-8 0,-46-21 11 0,34 10-6 16,12 11-4-16,-21-26-2 0,21 26-3 0,-10-34 0 0,10 34 0 16,-2-46-4-16,2 46 1 0,12-41-8 15,-12 41-1-15,25-40-1 0,-8 20 1 0,1 4-7 16,-18 16 2-16,31-21 0 0,-31 21 1 0,46-9-6 16,-46 9-3-16,45 2 7 0,-45-2 1 0,48 28-4 0,-30-8 5 15,1 3 4-15,4 13-2 0,-15-12-2 0,0 5-1 16,0 14 4-16,-3-14 12 0,-3 12-23 15,0-12-10-15,0 13-23 0,-2-42-9 0,0 42-28 16,0-42-33-16,0 34-45 0,0-34-44 0,0 0-58 0,2 38-46 16,-2-38-222-16,0 0-568 0,0 0 251 0</inkml:trace>
  <inkml:trace contextRef="#ctx0" brushRef="#br0" timeOffset="353872.9851">14774 2902 277 0,'0'0'372'0,"0"0"3"0,0 0 31 0,0 0-18 0,0 0-9 16,0 0-21-16,0 0-27 0,0 0-32 0,0 0-24 16,0 0-24-16,0 0-19 0,0 0-22 0,0 0-24 15,0 0-16-15,27-52-14 0,-27 52 6 0,0 0-17 16,0 0-13-16,0-35-10 0,0 35-15 0,0 0-11 15,0 0-9-15,0 0-14 0,0 0-8 0,0 0-19 16,0 0-28-16,0 0-18 0,0 0-14 0,0 0-25 16,0 0-34-16,0 0-53 0,0 0-51 0,0 0-47 15,0 0-50-15,0 0-61 0,0 0-61 0,0 0-281 16,0 0-734-16,0 0 326 0</inkml:trace>
  <inkml:trace contextRef="#ctx0" brushRef="#br0" timeOffset="354386.2304">14823 2820 126 0,'0'0'183'0,"0"0"-16"0,0 0-8 15,0 0-12-15,0 0-8 0,0 0 2 0,0-56-6 16,0 56 2-16,0 0-6 0,0 0-10 0,0 0-11 15,0 0-9-15,0 0-7 0,0 0 5 0,0 0 5 16,0 0 1-16,0 0-7 0,0 0-5 0,0 0 3 16,-14 127-4-16,10-99-5 0,4-28-3 0,0 56-2 15,2-27-6-15,0 14-4 0,-2-43-5 0,12 50-3 16,-6-33-5-16,-6-17-6 0,29 34-3 0,-29-34-6 16,29 17-2-16,-29-17-3 0,44 6 1 0,-44-6-2 0,58-10-14 15,-34-2 0-15,1-5 3 0,-2-2-8 16,8-15 4-16,-12 14-3 0,-3-7 11 0,-6 0 11 15,-1 0 14-15,-5-14-2 0,-4 41 5 0,-8-53-12 16,-3 25 4-16,-3 1-5 0,-5 3 10 0,1 1-12 0,-3 1-9 16,-2 8-2-16,23 14-15 0,-47-21-6 0,20 18-5 15,27 3-33-15,-46 3-33 0,46-3-35 0,-58 25-52 16,32-11-56-16,5 0-73 0,2 3-293 0,1 1-613 16,18-18 272-16</inkml:trace>
  <inkml:trace contextRef="#ctx0" brushRef="#br0" timeOffset="354727.8854">15253 2759 68 0,'0'0'318'0,"0"0"5"0,0 0 7 0,0 0 2 0,0 0-12 15,0 0-11-15,0 0-21 0,0 0-4 0,0 0-10 16,0 0-7-16,0 0-3 0,0 0-4 0,0 0-9 16,0 0-14-16,0 0-21 0,0 0-22 0,0 0-19 15,0 0-10-15,19-39-14 0,-19 39-10 0,0 0-6 16,0 0-13-16,-8-43-8 0,8 43-14 0,0 0-10 16,0 0-9-16,0 0-8 0,-11-41-14 0,11 41 0 15,0 0-14-15,0 0-3 0,0 0-20 0,0 0-24 16,0 0-12-16,0 0-7 0,0 0-17 0,0 0-24 15,0 0-41-15,0 0-40 0,0 0-18 16,0 0-25-16,0 0-31 0,0 0-24 0,0 0-29 0,0 0-45 16,0 0-29-16,0 0-17 0,9 110-245 0,-9-110-655 15,0 0 290-15</inkml:trace>
  <inkml:trace contextRef="#ctx0" brushRef="#br0" timeOffset="355039.2536">15328 2745 28 0,'0'0'67'0,"0"0"-27"15,0 0-19-15,0 0-25 0,0 0-22 0,0 0-27 0,0 0 12 16</inkml:trace>
  <inkml:trace contextRef="#ctx0" brushRef="#br0" timeOffset="355668.3066">15309 2701 156 0,'0'0'271'0,"0"0"-14"0,0 0-21 0,0 0-21 0,0 0-18 0,0 0-4 15,0 0-18-15,-52 30-13 0,52-30-6 16,-8 39-9-16,8-39-9 0,-8 49-6 0,8-23-8 16,0-26-12-16,6 43-2 0,-6-43-19 0,15 44-6 15,-15-44-4-15,24 33-11 0,-7-21-8 0,-17-12-2 0,45 22-4 16,-26-18-5-16,-19-4-9 0,56-3-3 0,-56 3-2 15,51-10-4-15,-26 2 0 0,-25 8-7 0,42-24-2 16,-28 13 0-16,-14 11 1 0,21-27-3 16,-21 27 2-16,8-31-5 0,-8 31 4 0,-8-40 9 0,8 40-11 15,-29-46-3-15,-2 13 3 0,-6 4-9 0,-3 1 2 16,-5 2-3-16,-3-7 1 0,-3 0 0 0,5 10-1 16,3-7 11-16,1 5 3 0,16 9 3 0,-1 0 2 15,2-1 1-15,2 1 3 0,23 16-9 0,-23-24 7 16,23 24-7-16,-22-17 4 0,22 17-8 0,0 0-8 15,-11-28-3-15,11 28-4 0,0 0-1 0,0 0 1 16,0 0-7-16,0 0 4 0,0 0-2 0,58-17 2 16,-58 17-4-16,0 0 5 0,79 29-4 0,-52-13 2 15,-5 2-5-15,13 8 6 0,-14-4-16 0,0-1 10 16,-5 4-5-16,-1 2-12 0,-3-1-6 0,1 13-13 16,-7-13-23-16,4 13-30 0,-4-14-24 0,-6-25-39 15,5 35-45-15,-5-35-47 0,4 31-45 0,-4-31-200 16,0 0-533-16,0 0 235 0</inkml:trace>
  <inkml:trace contextRef="#ctx0" brushRef="#br0" timeOffset="355914.0466">15749 2278 256 0,'0'0'324'0,"0"0"-28"16,0 0-29-16,0 0-23 0,0 0-29 0,0 0-16 15,0 0-15-15,0 0-12 0,0 0-15 0,19 86-12 16,-9-42-13-16,-3 2-11 0,1-1-9 0,-2 4-16 16,-2-3-9-16,0 3 2 0,2-1-20 0,-1-3 2 15,1-16-8-15,-6 1-7 0,0-30-7 0,6 56-4 16,0-30-7-16,-6-26-6 0,4 38-23 0,-4-38-24 16,13 30-24-16,-13-30-26 0,0 0-31 0,0 0-37 15,0 0-56-15,0 0-54 0,0 0-215 0,0 0-497 16,0 0 220-16</inkml:trace>
  <inkml:trace contextRef="#ctx0" brushRef="#br0" timeOffset="356158.0885">15853 2180 174 0,'0'0'239'0,"0"0"-19"16,0 0-9-16,0 0-4 0,0 0-6 0,-97 62-17 0,66-31-18 15,-5 1-17-15,-3 5-11 0,6 5-9 0,-4 1-13 16,-2-4-6-16,6 5-15 0,2-6-3 0,14-11-10 15,3-3-4-15,14-24-1 0,-11 39-5 16,11-39-7-16,0 0-7 0,25 41 1 0,2-27-9 0,16-6-10 16,11 0 3-16,0-9-11 0,0-6-16 0,3 3-20 15,3-5-29-15,-6-3-16 0,0 2-27 0,4-7-24 16,-2-4 6-16,-7 6 10 0,7 1 19 0,-4-5-4 16,-3 4 10-16,-5 6-19 0,-11 0-56 15,-4-1-50-15,-29 10-162 0,33-4-374 0,-33 4 165 0</inkml:trace>
  <inkml:trace contextRef="#ctx0" brushRef="#br0" timeOffset="356491.8942">14511 3656 181 0,'0'0'340'0,"0"0"-29"0,0 0-19 15,0 0-23-15,0 0 12 0,54-64-25 0,2 39-2 16,10-4-11-16,10 2-24 0,9-4-27 0,8-5-17 16,4 1-10-16,9-3-4 0,3-1-9 0,3 0-17 15,6-2-11-15,0 4-23 0,-5 1 1 0,11-1-7 16,-2 2-8-16,0 4-21 0,-4 1-2 0,0 6-14 15,-2 0-15-15,-9-2 10 0,-1 6 3 0,-9 1-8 16,-17-1-1-16,-5 3-12 0,-15 2-4 0,-17 5-18 16,-16 3-7-16,-27 7-32 0,31-7-46 0,-31 7-69 15,0 0-95-15,0 0-100 0,0 0-277 0,0 0-673 16,0 0 298-16</inkml:trace>
  <inkml:trace contextRef="#ctx0" brushRef="#br0" timeOffset="366465.7804">6055 6505 3 0,'0'0'270'0,"-25"-35"-1"0,25 35-6 0,0 0-15 0,0 0-23 16,-15-18-25-16,15 18-20 0,0 0-17 0,0 0-10 15,0 0-4-15,0 0 5 0,0 0-15 0,33 97 4 16,-18-57-8-16,3-3-9 0,-5-10 0 0,-5-4-4 16,7 0-12-16,-1-2-4 0,-14-21-9 0,27 34 2 15,-13-21-1-15,-14-13 4 0,31 12-10 0,-31-12 2 16,46-7-7-16,-46 7-9 0,70-38 1 0,-33 3-2 16,1-4-13-16,-3-7-10 0,2-5-4 0,-2-12-5 15,0 0-2-15,-2-5-2 0,5 1-14 0,-3 5-3 16,-2 6-20-16,-4 8 0 0,0 10-29 0,-13 14-24 15,-1 2-23-15,-15 22-29 0,14-26-37 0,-14 26-59 0,0 0-50 16,0 0-32-16,0 0-48 0,0 0-191 16,0 0-562-16,0 0 249 0</inkml:trace>
  <inkml:trace contextRef="#ctx0" brushRef="#br0" timeOffset="366767.8039">6137 6895 261 0,'0'0'252'0,"-20"35"-14"0,20-35-18 0,0 0-10 15,-2 48-14-15,2-48-1 0,10 41-8 0,-10-41-6 16,18 46-10-16,-9-23-18 0,-9-23-11 0,18 29-4 15,-18-29-2-15,21 19 0 0,-21-19 2 0,29 11-4 0,-29-11 3 16,45-6-9-16,-5-12-6 0,-1-15-16 16,4-7-12-16,-3-12-1 0,11-7-10 0,-1 2-9 15,-2-11-7-15,-1 4-8 0,3-7-5 0,-3 1-23 16,3 7-28-16,-5 5-40 0,-5 7-60 0,-5 9-91 0,-2 9-121 16,-17 13-276-16,-3 6-634 0,-13 14 281 0</inkml:trace>
  <inkml:trace contextRef="#ctx0" brushRef="#br0" timeOffset="397160.4929">10032 8867 164 0,'0'0'193'0,"0"0"-4"16,0 0-4-16,0 0-7 0,0 0-15 0,0 0-7 15,0 0-6-15,0 0-5 0,0 0-6 0,0 0-8 0,0 0-1 16,0 0-4-16,0 0-5 0,0 0-5 16,0 0-1-16,0 0-6 0,0 0 2 0,0 0 2 15,0 0-1-15,0 0-8 0,0 0-2 0,0 0 3 0,0 0-3 16,76-44-9-16,-47 39 1 0,-29 5-5 0,62-7-2 16,-31 3-10-16,19-2-12 0,-3 2 3 0,-1-2-6 15,1 1-2-15,1 2 12 0,8-4-28 0,-5 2-6 16,7 2 10-16,2-5-18 0,4 2 4 0,5-4-11 15,1 1 7-15,2 0-9 0,-2-3 1 0,1 1-14 16,-1-2-5-16,0-1-2 0,-4 1 1 0,-6 1-8 16,-2 1-5-16,-10 1-12 0,-17 4-1 0,-2-3-21 15,-29 9-20-15,45-12-15 0,-45 12-15 0,29-9-17 16,-29 9-15-16,0 0-23 0,0 0-11 0,0 0-24 16,23-11-15-16,-23 11-8 0,0 0-19 0,0 0-19 15,0 0-149-15,0 0-427 0,0 0 190 0</inkml:trace>
  <inkml:trace contextRef="#ctx0" brushRef="#br0" timeOffset="397512.8826">9788 8878 149 0,'0'0'242'0,"-56"13"-20"16,56-13-8-16,-23 9-8 0,23-9-6 0,0 0-1 16,0 0 0-16,0 0-16 0,0 0-10 0,0 0-6 0,0 0-13 15,0 0 1-15,0 0-18 0,99 12-12 0,-41-17-11 16,0-2 0-16,8-2 2 0,3 1 5 16,5-5-9-16,9 4 1 0,4-5-3 0,6-1-6 0,4 1-8 15,6-7-10-15,-2 4-14 0,3 1-4 0,-3-2-5 16,-2 3-10-16,-4-1-1 0,-2-1 0 0,-2 2-16 15,-6 1 5-15,-4 2-5 0,-9 2-15 0,-8 0-1 16,-8 3-5-16,-7 1-19 0,-3-1-9 0,-21 4-11 16,-25 3-11-16,0 0-13 0,39-4-18 15,-39 4-21-15,0 0-20 0,0 0-11 0,0 0-17 0,0 0-21 16,0 0-24-16,0 0-39 0,0 0-28 0,-99 22-237 16,45-14-524-16,-2 3 232 0</inkml:trace>
  <inkml:trace contextRef="#ctx0" brushRef="#br0" timeOffset="397914.7642">9856 8972 19 0,'-37'7'273'0,"37"-7"-25"0,0 0-10 16,0 0-6-16,-35 2 0 0,35-2-5 0,0 0-8 0,0 0-11 15,0 0-4-15,0 0-12 0,101-22-6 0,-45 14-5 16,12-4-5-16,6-3 2 0,5-1-12 0,6 3 4 15,4-3-14-15,-5 4-4 0,1-4-12 0,-2 2-1 16,-1 5-5-16,-1-1-9 0,2-5-13 0,-7 2-7 16,5-1-10-16,-3 1-16 0,-3-1-3 0,1 2-11 15,-5-4-4-15,-5 3-4 0,2 3-8 0,-10-9 0 16,-4 9 1-16,-7-1-10 0,-18 6 3 0,2-1-5 16,-31 6-2-16,52-9 1 0,-52 9 2 0,29-6 3 0,-29 6-7 15,0 0 0-15,29-8 2 0,-29 8-8 0,0 0 8 16,0 0-1-16,0 0-4 0,0 0 0 15,0 0 2-15,0 0-8 0,0 0 1 0,0 0-5 0,0 0-2 16,0 0-6-16,33-7 3 0,-33 7-3 0,0 0-2 16,0 0-1-16,0 0-5 0,0 0 0 0,0 0-8 15,0 0-10-15,0 0-9 0,0 0 0 0,0 0-21 16,0 0-15-16,0 0-21 0,0 0-27 0,0 0-30 16,0 0-23-16,0 0-25 0,0 0-43 0,0 0-54 15,0 0-40-15,0 0-40 0,0 0-265 0,0 0-678 16,0 0 300-16</inkml:trace>
  <inkml:trace contextRef="#ctx0" brushRef="#br1" timeOffset="564760.4804">10648 8324 61 0,'0'0'236'0,"0"0"3"0,0 0-4 16,0 0-9-16,0 0-3 0,0 0-10 0,0 0-13 16,0 0-19-16,0 0-10 0,0 0-14 0,0 0-17 15,0 0-10-15,0 0-6 0,0 0-9 0,0 0-12 16,0 0-2-16,0 0-13 0,0 0-3 0,0 0-10 16,0 0-2-16,-11-72-9 0,11 72 4 0,0 0-10 15,-2-50-4-15,2 50-3 0,-2-47-3 0,0 22 0 16,2 25-6-16,-6-55-12 0,2 9 4 0,0 4-6 15,-2-2 0-15,1 1-1 0,3-1-2 0,-2-6-3 16,-2 2-3-16,6-4 1 0,-6-3 0 0,-5 2-2 16,5-5-2-16,0 1 5 0,0-5-2 0,-4-1-9 15,1-4 11-15,-3-4-4 0,-1-2 0 0,1-3-5 0,4-1 2 16,-5-1 3-16,-1-3-4 0,4 1-4 0,-1-4 6 16,-3-1-5-16,-1-7 1 0,5 1-2 15,-2-1 5-15,-1-1 17 0,1 4-7 0,1 6-2 0,-1-9 5 16,2 1 2-16,-3-2 1 0,3 2 1 0,-5-5-8 15,1 1 5-15,6 6 0 0,-3 0 3 0,1-2-5 16,0 4 1-16,-1-4-6 0,-1 2 0 0,2-4 4 16,1 6 8-16,-1 4-16 0,0 2 14 0,-3 1 5 15,1 4-8-15,8 3-2 0,-7-3 1 0,1 4-4 16,0 1 4-16,-3-1-9 0,1 6 2 0,-3 6-1 16,5-5-1-16,0 2 0 0,-3 4 2 0,3 5 0 15,0 3 2-15,-1 0 31 0,3 5-9 0,2 0-6 16,-2-1-4-16,-3 4-23 0,7 13-5 0,-2-9 0 0,-2 10 3 15,4-12 1-15,-1 14-4 0,5 27 0 0,-8-55-1 16,4 27-2-16,4 28 2 0,-8-47-5 16,8 47 4-16,-4-43-4 0,4 43 4 0,-4-33-4 15,4 33 3-15,-7-29-2 0,7 29-1 0,0 0 4 0,-6-33-2 16,6 33-3-16,0 0 0 0,0 0 0 0,0 0 1 16,2-39 0-16,-2 39 2 0,0 0-4 0,0 0 3 15,0 0 1-15,0 0-4 0,0 0 1 0,0-37 2 16,0 37-1-16,0 0 5 0,0 0-9 0,0 0 4 15,0 0-2-15,0 0 4 0,0 0 3 0,0 0-6 16,0 0 2-16,0 0 0 0,-4-34 2 16,4 34-6-16,0 0 5 0,0 0 1 0,0 0-1 0,0 0 0 15,0 0 5-15,0 0 0 0,0 0-7 0,0 0 3 16,0 0 0-16,0 0 5 0,0 0-4 0,0 0 0 16,0 0-4-16,0 0 9 0,0 0-6 0,0 0 3 15,0 0 2-15,0 0-5 0,0 0-1 0,0 0 5 16,0 0-4-16,0 0 3 0,0 0-5 0,0 0-1 15,0 0 0-15,0 0 5 0,0 0-6 16,0 0 0-16,0 0 0 0,0 0 2 0,0 0-6 0,0 0-9 16,0 0-11-16,0 0-21 0,0 0-18 0,0 0-17 15,0 0-30-15,0 0-24 0,0 0-23 0,0 0-40 16,0 0-52-16,0 0-57 0,0 0-54 0,0 0-231 16,-16-23-642-16,16 23 284 0</inkml:trace>
  <inkml:trace contextRef="#ctx0" brushRef="#br1" timeOffset="566038.596">9616 2621 131 0,'0'0'228'0,"-29"-26"-10"0,29 26-16 0,0 0-9 16,-18-26-8-16,18 26-17 0,-11-24-14 15,11 24-9-15,0 0-9 0,-10-31-9 0,10 31-10 16,0 0-10-16,0 0-5 0,2-40-13 0,-2 40-9 16,0 0-9-16,0 0-5 0,19-37-4 0,-19 37-8 0,25-15-4 15,-25 15-5-15,33-7-3 0,-33 7-7 16,0 0-4-16,68 17-2 0,-45-4-1 0,-1 7-1 16,-1 1-3-16,6 13-4 0,-7 2 0 0,-7-9-1 15,1 0-1-15,-3 1-3 0,-3-1-2 0,-8-27 1 16,4 53 1-16,-4-30-3 0,0-23-2 0,2 41 2 0,-2-41-2 15,0 0 1-15,-6 38 4 0,6-38 10 0,0 0 16 16,0 0 16-16,0 0 3 0,0 0-9 16,0 0-7-16,0 0-4 0,0 0 3 0,0 0-12 15,0 0-4-15,-64-82-5 0,51 42-4 0,7 15-3 0,-2-16 4 16,6 14-7-16,2 27-4 0,-4-53-2 0,4 53-6 16,0-49 6-16,0 49-3 0,6-31-4 0,-6 31 6 15,0 0-7-15,14-30-6 0,-14 30 0 0,0 0 4 16,21-13 0-16,-21 13 2 0,0 0 2 0,0 0-1 15,0 0-4-15,64 24 3 0,-64-24-1 0,25 26 1 16,-8-6 2-16,1-2-1 0,-18-18 3 0,15 30-4 16,-15-30 4-16,14 29-1 0,-14-29 1 0,0 0-1 15,13 27-3-15,-13-27 3 0,0 0 2 0,0 0 7 16,0 0 0-16,0 0 0 0,0 0-3 0,0 0-4 16,0 0 1-16,0 0-5 0,0 0 0 0,22-86-2 15,-16 40-10-15,-3 15 5 0,3 3-1 0,2-15 0 16,4-2-2-16,-1 19 5 0,-11 26-4 0,14-40 0 15,-14 40 6-15,13-19 4 0,-13 19-3 0,0 0 4 16,0 0-4-16,22-11 1 0,-22 11 3 0,0 0-4 16,0 0 6-16,0 0 4 0,52 57-3 15,-42-34-4-15,1 4 2 0,-3-1 1 0,0 14 3 0,-8-40-2 16,11 51-21-16,-7-29-16 0,-4-22-32 0,10 43-29 16,-10-43-37-16,6 31-48 0,-6-31-36 0,0 0-49 15,11 24-175-15,-11-24-474 0,0 0 210 16</inkml:trace>
  <inkml:trace contextRef="#ctx0" brushRef="#br1" timeOffset="566235.1089">10331 2214 96 0,'0'0'257'0,"0"0"0"16,0 0 4-16,0 0-6 0,0 0-5 0,0 0-14 15,0 0-24-15,0 0-11 0,25 91-11 0,-16-67-18 16,-9-24-17-16,10 55-10 0,-2-28-16 0,-4 0-6 15,-4-27-14-15,15 49-3 0,-9-26-17 0,-6-23-13 16,12 29-28-16,-12-29-34 0,9 26-42 0,-9-26-33 16,0 0-30-16,0 0-32 0,0 0-61 0,0 0-43 15,0 0-218-15,0 0-482 0,0 0 214 0</inkml:trace>
  <inkml:trace contextRef="#ctx0" brushRef="#br1" timeOffset="566376.672">10238 2072 216 0,'0'0'205'0,"0"0"-19"0,0 0-22 16,0 0-17-16,0 0-15 0,0 0-9 0,0 0-17 16,0 0-9-16,0 0-17 0,0 0-20 0,0 0-26 15,0 0-34-15,0 0-44 0,31 81-24 0,-16-62-49 16,-3 5-104-16,-12-24-238 0,31 40 106 0</inkml:trace>
  <inkml:trace contextRef="#ctx0" brushRef="#br1" timeOffset="566822.548">10602 2213 60 0,'0'0'313'0,"0"0"3"0,-10-46-9 0,10 46-22 16,0 0-19-16,0 0-28 0,0 0-22 0,0 0-21 16,-31-13-22-16,31 13-17 0,0 0-17 0,0 0-10 0,0 0-14 15,-43 67-8-15,36-41-11 0,7-26-7 16,-4 42-2-16,4-42-7 0,2 44-11 0,-2-44-4 15,13 34-5-15,-13-34-3 0,24 34-5 0,-24-34 0 16,27 21-15-16,-27-21 5 0,33 11-6 0,-33-11-5 0,36-1 6 16,-36 1-6-16,49-10 2 0,-24-7-16 0,-25 17 1 15,35-31 0-15,-23 19 0 0,-12 12 0 16,21-42-2-16,-15 17-6 0,-6 25 2 0,0-58 3 16,0 58-4-16,-12-50 1 0,2 26-2 0,-1 1-5 15,11 23-10-15,-22-34 11 0,22 34-3 0,-25-25 8 0,25 25-17 16,-27-17 5-16,27 17 6 0,0 0-7 0,0 0-4 15,-27-11 6-15,27 11-4 0,0 0-3 16,0 0-3-16,0 0-10 0,0 0-13 0,0 0-25 0,0 0 3 16,0 0 7-16,0 0 12 0,0 0-2 0,0 0-2 15,0 0 3-15,0 0 13 0,0 0-3 0,0 0-1 16,0 0 8-16,0 0-3 0,0 0 4 16,120 26 4-16,-97-16 4 0,1 5 4 0,-24-15-6 15,44 29 5-15,-21-10-1 0,-5-2 2 0,-18-17-19 0,27 32-25 16,-27-32-31-16,17 24-31 0,-17-24-30 0,16 24-35 15,-16-24-20-15,0 0-38 0,29 13-186 0,-29-13-457 16,0 0 202-16</inkml:trace>
  <inkml:trace contextRef="#ctx0" brushRef="#br1" timeOffset="567086.2148">11074 2080 161 0,'0'0'180'0,"-9"-56"19"0,9 56 14 0,0 0 2 16,-14-28 6-16,14 28-6 0,0 0-15 0,0 0-22 15,0 0-11-15,0 0-8 0,0 0-4 0,0 0-13 16,0 0-13-16,-60 48-7 0,60-48-12 0,-10 49-7 15,3-27-7-15,7-22-7 0,0 0-8 0,9 56-9 16,-9-56 6-16,14 36-25 0,-14-36-4 0,17 23-1 16,-17-23-4-16,26 8-3 0,-26-8-1 0,34 4-4 15,-34-4-3-15,0 0-8 0,60-20 1 0,-40 5-2 16,-20 15 0-16,33-27-5 0,-33 27-2 0,21-30 6 16,-21 30-5-16,4-37-4 0,-4 37-5 0,-8-41 0 15,8 41-6-15,-31-39 3 0,18 25-9 0,-7-6-17 16,20 20-14-16,-33-17-21 0,33 17-19 0,-33-8-22 15,33 8-15-15,0 0-34 0,-48-1-30 0,48 1-33 16,0 0-34-16,0 0-206 0,-33 20-484 0,33-20 214 16</inkml:trace>
  <inkml:trace contextRef="#ctx0" brushRef="#br1" timeOffset="567435.0105">11462 1823 183 0,'0'0'289'0,"8"-39"-10"0,-8 39 1 0,0 0-12 0,0 0-14 16,-22-39-28-16,22 39-22 0,0 0-14 0,-44-3-5 15,44 3-15-15,0 0-15 0,0 0-11 0,-68 26-25 16,47-10-8-16,21-16-12 0,-24 24-5 0,24-24-11 16,-15 28-9-16,15-28-10 0,-8 24-9 15,8-24-8-15,0 0-5 0,0 0-6 0,14 50-10 0,-14-50-9 16,27 20 14-16,-4-8-14 0,-23-12-2 0,43 19-2 15,-18-9-5-15,-25-10 3 0,42 16-3 0,-42-16-3 16,35 11-2-16,-35-11 1 0,31 16-14 0,-31-16-11 16,20 13-4-16,-20-13 4 0,0 0-1 0,0 0 6 15,7 31-2-15,-7-31 2 0,0 0-1 0,0 0 6 16,-48 41 0-16,48-41 1 0,-39 22 0 0,39-22 6 16,-31 9 1-16,31-9-5 0,-31 3-15 0,31-3-25 15,0 0-27-15,0 0-31 0,-48-23-35 0,48 23-42 16,-14-26-26-16,14 26-25 0,0 0-19 0,0-45-133 15,0 45-418-15,0 0 185 0</inkml:trace>
  <inkml:trace contextRef="#ctx0" brushRef="#br1" timeOffset="567942.566">11493 1869 55 0,'0'0'172'16,"0"0"-2"-16,0 0 13 0,50 26-5 0,-50-26 2 15,18 12 2-15,-18-12-4 0,0 0-3 0,36 16-2 16,-36-16-12-16,0 0-3 0,31 7-10 0,-31-7-10 15,0 0-7-15,0 0-7 0,53-11-11 0,-53 11-10 16,21-21-1-16,-21 21-17 0,17-26-3 0,-17 26-6 16,8-31-7-16,-8 31-7 0,0 0-4 0,-4-47-6 15,4 47-4-15,-17-44-5 0,17 44-2 0,-21-27-4 16,21 27-6-16,-22-22 1 0,22 22-6 0,-21-16-2 16,21 16-2-16,0 0-11 0,0 0 6 0,-31-7-2 15,31 7-3-15,0 0-5 0,0 0-1 0,-41 27 3 16,41-27-3-16,-19 29-2 0,19-29-2 0,-14 32-1 15,14-32-4-15,-2 49 1 0,2-49-7 0,2 31-2 16,-2-31-3-16,0 0 3 0,20 43-1 0,-20-43 1 0,21 20 3 16,-21-20-1-16,31 15 3 0,-31-15 6 15,35 6-3-15,-35-6-2 0,46-8 2 0,-46 8 1 16,51-15 1-16,-30 1 0 0,0-2 0 0,-21 16 2 0,24-22-1 16,-7 4-4-16,-17 18 8 0,19-30-10 0,-19 30 5 15,10-35 0-15,-10 35-4 0,0-47 5 0,0 47-1 16,-10-49-4-16,5 24 0 0,5 25 0 15,-14-38-6-15,14 38-1 0,-10-28-5 0,10 28 7 0,0 0-1 16,-13-24-1-16,13 24-2 0,0 0-8 0,0 0-21 16,0 0 1-16,0 0 3 0,0 0 1 0,0 0 6 15,0 0 2-15,0 0 5 0,0 0 2 16,0 0 12-16,0 0 3 0,0 0 10 0,0 0 6 0,52 87 4 16,-52-87 3-16,23 25 4 0,-23-25-4 0,24 25-2 15,-24-25 3-15,23 25-7 0,-23-25 3 0,21 19-7 16,-21-19-26-16,0 0-26 0,12 19-41 0,-12-19-56 15,0 0-79-15,0 0-239 0,0 0-499 0,0 0 222 16</inkml:trace>
  <inkml:trace contextRef="#ctx0" brushRef="#br1" timeOffset="568242.9802">11919 1586 181 0,'0'0'311'0,"0"0"-8"0,0 0 5 16,0 0-8-16,0 0-6 0,0 0-32 0,0 0-14 16,62 39-29-16,-35-23-20 0,-4-2-13 0,16 7-16 15,-14-6-17-15,2 0-13 0,12 9-16 0,-18-10-21 16,-21-14 4-16,35 27-30 0,-21-18-17 0,-14-9-4 16,23 20-14-16,-23-20-8 0,0 0-3 0,0 0-1 15,0 0-3-15,23 14 5 0,-23-14-9 0,0 0-6 16,0 0 9-16,0 0-3 0,0 0-5 0,0 0-4 15,-5-93-3-15,5 93-4 0,-14-55 3 0,6 30-12 16,-3-3-12-16,-1 1-14 0,12 27-21 0,-17-49-22 16,17 49-15-16,-14-26-27 0,14 26-38 0,-17-24-38 15,17 24-30-15,0 0-52 0,-18-17-222 0,18 17-532 16,0 0 235-16</inkml:trace>
  <inkml:trace contextRef="#ctx0" brushRef="#br1" timeOffset="568456.1789">12254 1406 36 0,'0'0'268'16,"0"0"-4"-16,0 0 4 0,0 0 2 0,0 0-8 15,0 0-6-15,39 42-18 0,-39-42-11 0,19 40-13 16,-7-15-14-16,-1-1-7 0,-1 4-15 0,-10-28-20 16,14 54-12-16,-3-26-6 0,-3-4-16 0,-8-24-8 15,14 48-18-15,-14-48-9 0,11 31-30 0,-11-31-28 16,8 24-32-16,-8-24-34 0,0 0-31 0,10 24-21 15,-10-24-19-15,0 0-49 0,0 0-56 0,0 0-37 16,0 0-17-16,0 0-179 0,0 0-480 0,0 0 212 0</inkml:trace>
  <inkml:trace contextRef="#ctx0" brushRef="#br1" timeOffset="568599.9791">12194 1311 135 0,'0'0'180'0,"0"0"-6"0,0 0-13 16,0 0-14-16,-35-16-19 0,35 16-8 0,0 0-11 0,0 0-11 15,0 0-5-15,0 0-13 0,0 0-20 16,10 80-22-16,-10-80-30 0,21 35-37 0,-3-15-21 16,1-2-34-16,-2 4-30 0,1-5-95 0,-18-17-227 0,37 29 100 15</inkml:trace>
  <inkml:trace contextRef="#ctx0" brushRef="#br1" timeOffset="568993.999">12620 1414 178 0,'0'0'301'0,"0"0"-13"16,0 0-9-16,0 0-11 0,0 0-35 0,0 0-20 16,0 0-26-16,0 0-16 0,0 0-14 0,0 0-18 15,0 0-10-15,0 0-8 0,0 0-17 16,0 0-6-16,0 0-10 0,-50 69-5 0,50-69-9 0,4 42-8 16,-4-42-8-16,11 47-3 0,-11-47-3 0,20 35 0 15,-20-35-12-15,19 25-4 0,-19-25-4 0,27 20 1 16,-27-20-6-16,33 16 3 0,-33-16-4 0,37 0-7 15,-37 0-7-15,58-15-9 0,-29 6-11 0,-2 0-13 16,0-6-4-16,8-12-1 0,-15 7-7 0,-3-1-8 16,0-2-1-16,-7-4-4 0,2-2 9 0,-12 29 5 15,6-64-4-15,-8 36 8 0,2 28 12 0,-10-37 4 16,10 37 29-16,-16-29-3 0,16 29 0 16,-23-23 8-16,23 23 5 0,-35-15-2 0,35 15 14 0,-38-5 6 15,38 5-5-15,0 0-5 0,-57 12-5 0,57-12 1 16,-38 25 1-16,26-12 1 0,12-13-6 0,-19 31-5 15,19-31 4-15,-8 42-3 0,8-42-1 16,6 42-6-16,-6-42-4 0,23 41-24 0,-2-24-10 0,-1-2-19 16,7 1-24-16,0-6-37 0,-27-10-34 0,50 14-27 15,-25-8-45-15,-25-6-47 0,35 5-212 0,-35-5-505 16,0 0 224-16</inkml:trace>
  <inkml:trace contextRef="#ctx0" brushRef="#br1" timeOffset="569539.4156">10085 3006 154 0,'0'0'296'0,"-59"21"-3"0,59-21-10 0,-27 6-23 15,27-6-17-15,0 0-18 0,0 0-17 0,0 0-19 16,0 0-6-16,0 0-23 0,0 0-19 0,0 0-14 16,0 0-12-16,115-39-8 0,-46 13-14 0,13-5-3 15,7-7-6-15,10 1-13 0,5-6-12 0,7-8 2 16,1 1-7-16,6-2-6 0,6 0-2 0,0-3 29 15,0 0-6-15,0 7-5 0,4-1-16 0,-2-6-4 16,-4 8-1-16,0-1-1 0,-4 3-6 0,-6 3-3 16,-11 7-4-16,-16-1-3 0,-5 3-6 0,-16 4 12 15,-10 5-14-15,-25 11-9 0,-6 1-13 0,-23 12-20 16,29-13-28-16,-29 13-41 0,0 0-46 0,0 0-42 16,0 0-35-16,0 0-45 0,0 0-34 0,-166 35-191 15,102-18-526-15,-8 9 233 0</inkml:trace>
  <inkml:trace contextRef="#ctx0" brushRef="#br1" timeOffset="569830.0791">10282 3154 59 0,'0'0'345'16,"0"0"-30"-16,0 0-22 0,0 0-7 0,70-34 9 15,-16 7 5-15,8 0-5 0,12-7-11 0,3 0-14 16,14-6-8-16,4 2-22 0,4 0-17 0,6 2-13 0,9-4-10 16,2 0-17-16,6-1-14 0,-2 3-17 15,6-3-11-15,0 2-12 0,0-1-10 0,6 4-16 16,-3-1-12-16,-5-1-7 0,-7 4-9 0,-5 2-10 0,-13-1-3 16,-8 5-3-16,-8-4-9 0,-11 6-3 0,-12-3-7 15,-12 11-9-15,-19 4-11 0,-7 0-13 16,-22 14-21-16,21-20-18 0,-21 20-34 0,0 0-36 15,0 0-40-15,0 0-40 0,0 0-47 0,-66-53-57 0,20 45-68 16,-7 7-330-16,-5 2-739 0,-4 6 328 0</inkml:trace>
  <inkml:trace contextRef="#ctx0" brushRef="#br1" timeOffset="571411.9894">9736 1892 230 0,'-56'-7'245'16,"56"7"-17"-16,-80 10-16 0,34-3-12 0,3 8-17 16,4 10-16-16,-3 0-16 0,9 7-2 0,4 6-16 15,-2 6-4-15,8 10-12 0,3 3 2 0,5 8-6 0,5 6-6 16,8 1-11-16,6-1-9 0,8 1-5 0,5-4-9 15,4-5-3-15,8-8 0 0,8-3-13 16,2-13-6-16,9 0-4 0,3-5-6 0,3-12 0 0,2-2-3 16,0-7-7-16,-5-3 2 0,-1-5-4 15,-21-6-3-15,-29 1 6 0,58-3 11 0,-58 3 7 0,45-7 10 16,-45 7 6-16,29-14 9 0,-29 14 8 0,21-14-9 16,-21 14 1-16,0 0-4 0,0 0 11 0,16-23-3 15,-16 23-8-15,0 0 3 0,0 0-14 16,0 0 8-16,0 0-18 0,0 0-8 0,2-32-5 15,-2 32-7-15,0 0-5 0,0 0-7 0,0 0 4 0,0 0-4 16,0 0 1-16,0 0 7 0,0 0-7 0,0 0-8 16,-78 38-1-16,78-38-3 0,-25 15-5 0,25-15-1 15,0 0 8-15,-25 22-9 0,25-22-4 0,0 0-4 16,0 0-3-16,0 0-17 0,-25 12-17 16,25-12-37-16,0 0-27 0,0 0-40 0,0 0-55 15,0 0-62-15,0 0-43 0,-51-12-283 0,51 12-641 0,0 0 284 16</inkml:trace>
  <inkml:trace contextRef="#ctx0" brushRef="#br1" timeOffset="571817.0806">9817 2956 90 0,'0'0'95'0,"0"0"-9"0,0 0-1 15,0 0-1-15,0 0-2 0,0 0 9 16,0 0 11-16,0 0 10 0,0 0-7 0,0 0 5 0,0 0-7 16,0 0-3-16,0 0-5 0,0 0-15 15,0 0-2-15,0 0-5 0,0 0-8 0,0 0 2 16,0 0-5-16,0 0 0 0,0 0 3 0,0 0-6 15,-44-56 1-15,44 56-2 0,0 0 4 0,0 0 2 16,0 0 1-16,0 0 5 0,0 0-1 0,0 0 1 16,-51 50 3-16,51-50-5 0,-15 32 5 15,13-7-6-15,2-25 4 0,-4 55-5 0,6-26-4 16,-2-29-5-16,17 50 0 0,-7-29-12 0,2 1 0 0,5-2-1 16,-17-20-6-16,35 28-4 0,-12-16-1 0,-23-12-5 0,74 6-4 15,-26-10-11-15,3-10-19 0,-5-3-18 16,3-2-28-16,-1-4-25 0,-3-7-31 0,-5 5-40 15,-1 0-65-15,-16 7-244 0,8-14-495 0,-15 12 220 16</inkml:trace>
  <inkml:trace contextRef="#ctx0" brushRef="#br1" timeOffset="572636.4227">12853 943 82 0,'0'0'200'0,"0"0"3"0,0 0 0 16,0 0 19-16,0 0-3 0,0 0-5 0,0 0-7 15,0 0 0-15,0 0-22 0,0 0-15 16,0 0-18-16,0 0-9 0,0 0-11 0,29-56-8 16,-2 45-3-16,4 2-6 0,13-6-7 0,-13 10-3 15,12 0-10-15,-43 5-11 0,66 1 3 0,-35 4-13 0,0 1-7 16,-6 9-8-16,0 2 4 0,-5 2-10 15,-3 4-6-15,-17-23-10 0,17 53 0 0,-13-25-1 0,-6 3-2 16,-9 9 2-16,-5-2-13 0,1-10 3 16,-10 5-4-16,7-9 3 0,-1-1-7 0,-4 0 3 15,5-4-6-15,-1-2 5 0,19-17-5 0,-25 23 1 16,25-23-2-16,0 0-3 0,-16 20 5 0,16-20-4 0,0 0 5 16,0 0 6-16,0 0 7 0,0 0-1 0,72 23 10 15,-24-25-1-15,4 1 0 0,-1 0-4 16,3 3 4-16,-2 1-2 0,-1 0 0 0,-1-1 7 15,-3 1-8-15,-16 3-1 0,15 5-2 0,-21 5-8 16,-25-16 3-16,29 19-5 0,-29-19-10 0,12 40 9 16,-12-40 2-16,-21 52 1 0,-12-12-5 0,-6 2 3 0,-11-2-2 15,-5 2 1-15,-5-5-17 0,-4-2-35 0,8 1-67 16,-6 0-84-16,0-7-134 0,-2-1-400 16,0 2-773-16,0-10 342 0</inkml:trace>
  <inkml:trace contextRef="#ctx0" brushRef="#br1" timeOffset="581134.5008">27121 15344 29 0,'0'0'165'0,"0"0"-6"0,0 0-5 0,4-8-5 16,-4 8-11-16,12-6-6 0,-12 6 6 0,6-5 5 15,-6 1-1-15,0 4-3 0,9-7-2 0,-5 1 2 16,0 1 1-16,-4 5 3 0,4-10 2 0,-4 10-9 16,-4-12-2-16,0 4 4 0,0 0-14 0,-11 1-6 15,3-2-3-15,-7 0-12 0,-8 2-10 0,0-1-9 16,5 3-1-16,-1 4-7 0,-4 1-20 0,0 1-2 16,-4 4-7-16,8 0-8 0,-3 5 0 0,3 2-6 15,4 5 1-15,3-7-4 0,-3 7-4 0,3 2-2 16,9-3-6-16,-1-2-5 0,4 2 13 0,4-3-12 15,4 3-3-15,0-2 12 0,4-3-8 0,7 2-6 16,4 4 1-16,3-5-2 0,5-1-2 0,0 0 3 0,21 4 6 16,-19-5-11-16,-3 1-3 0,22 3-2 15,-19-3 5-15,-2 1-4 0,0 1 0 0,-5 4 1 16,-1 1 0-16,-2 0 4 0,-5 1-5 0,-1 3-1 16,-5 0 6-16,-2-6-3 0,-2 8 1 0,-4-6-1 0,-4 0 3 15,-6 5 1-15,-3-1-12 0,-1-3 7 16,-3-1 11-16,-6-5-2 0,1-2-5 0,3-4 3 15,-8-1 0-15,9-5 3 0,-9-2-9 0,-4 0 4 16,8-6 2-16,0-4 0 0,3-3-4 0,5 2-3 0,-3-8-1 16,1 2-19-16,7 4-10 0,1-2-17 0,1 1-17 15,2 1-21-15,2 1-26 0,0 6-32 16,0-2-51-16,4 1-55 0,0 8-45 0,-5-10-182 16,5 10-512-16,0 0 227 0</inkml:trace>
  <inkml:trace contextRef="#ctx0" brushRef="#br1" timeOffset="581497.1263">27389 15710 148 0,'0'0'341'0,"0"0"-6"0,4-7-13 0,-4 7-24 16,0 0-22-16,0 0-27 0,5-5-20 0,-5 5-12 15,0 0-29-15,0 0-15 0,0 0-19 0,0 0-18 16,0 0-15-16,0-6-10 0,0 6-1 0,0 0 10 16,0 0 15-16,0 0-1 0,0 0-1 0,4-10-10 15,-4 10 4-15,2-10-15 0,-2 10-8 0,0-11-5 16,4 6-8-16,-4 5-2 0,0-11-12 0,0 11-11 16,4-5-5-16,-4 5-7 0,0 0-4 0,0 0-8 15,0 0-2-15,0 0-9 0,0 0-2 0,0 0-1 16,0 0-6-16,0 0-1 0,-4 26-7 0,4-26-7 15,0 11-7-15,0-11-14 0,0 11-2 0,0-11-14 16,0 10-11-16,0-10-30 0,0 0-19 0,4 6-26 16,-4-6-24-16,0 0-28 0,4 3-36 0,-4-3-27 15,0 0-40-15,15-9-31 0,-11 6-37 0,4-3-192 16,0 0-575-16,-1 0 254 0</inkml:trace>
  <inkml:trace contextRef="#ctx0" brushRef="#br1" timeOffset="582082.5246">27596 15277 206 0,'0'-14'219'0,"0"0"-14"0,0 5 0 15,0-1-8-15,0 10-6 0,0-7-18 0,0 7-10 16,0 0-19-16,0 0-9 0,0 0-16 0,0 0-4 0,8 19-7 15,3 8-12-15,-7 12-2 0,4-11-3 0,2 17-7 16,3 2-7-16,-5-5 2 0,2 0 1 16,-1-13-16-16,-1 14-6 0,-4-16-5 0,-2 3-1 15,2-1-5-15,5-3-8 0,-5-3-2 0,-4-7-1 0,0 1 20 16,0-5-6-16,0-3-4 0,0 0-1 16,0-9-2-16,-4 6 3 0,4-6-2 0,0 0 0 15,0 0-8-15,-17-18-4 0,7 4-4 0,-3-11-3 0,-1-15 6 16,6 10-15-16,-7-13 4 0,3-5-3 0,1-4 0 15,3-1-6-15,0 1-1 0,6 9-2 0,4-2-1 16,-2 16 7-16,4 0-10 0,4 2 1 0,0 0-3 16,3 6 0-16,5 1 0 0,-1 1 2 0,-1 10 0 15,11-3-4-15,-10 3-2 0,3 3-2 16,1 5 1-16,-3-2 3 0,3 10 0 0,4 1 0 0,-11 1 0 16,11 8 0-16,-13-3-1 0,3 7 3 0,-5 1-4 15,2 2-1-15,-6 1 3 0,-4 5 0 0,-4-3-5 16,-6-3 7-16,-3 1-4 0,3-1-1 0,-2-4-1 15,1-7-1-15,-9 4-2 0,9-7-2 0,-1-2 0 16,-3-3-5-16,-1-1-1 0,10-1 4 0,-7-5-3 16,13 2 2-16,-10-5-1 0,2 2 4 15,8 3-1-15,-4-6 6 0,4 6-1 0,0 0 1 0,0 0 2 16,0 0 2-16,0 0 10 0,0 0 6 0,0 0 10 16,26 16-3-16,-17-5-3 0,-3 2 5 0,6 1-7 15,3 5 0-15,-3-5 8 0,-2 1-8 0,3 4-6 16,-1-6 5-16,7 6-1 0,-9-5-5 0,13 2-16 15,-11-4-23-15,3-2-26 0,1 1-53 0,-1-2-66 16,1-6-90-16,-9 1-286 0,13-2-595 0,-5-3 263 16</inkml:trace>
  <inkml:trace contextRef="#ctx0" brushRef="#br1" timeOffset="582259.0974">28293 15553 199 0,'8'-8'383'0,"-4"3"-9"0,-4 5-13 16,0-7-33-16,0 7-22 0,-4-13-39 0,4 13-21 16,-4-8-33-16,4 8-25 0,0 0-29 0,-4-7-41 15,4 7-42-15,0 0-45 0,0 0-53 0,0 0-64 16,0 0-80-16,-15 13-85 0,11-8-203 0,0 1-493 16,4-6 218-16</inkml:trace>
  <inkml:trace contextRef="#ctx0" brushRef="#br1" timeOffset="582518.481">27393 16049 335 0,'-12'-3'359'0,"12"3"-2"15,-6 5-30-15,6-5 5 0,0 0-41 0,0 0-16 0,0 0-26 16,14-14-29-16,13 9-20 0,0-1-37 16,19-8-1-16,7 4-20 0,5-3-5 0,0-1-28 15,-2 1-16-15,6-1-34 0,4-4-32 0,-10 6-51 16,-2-2-45-16,-1 3-49 0,-22 2-53 0,15-4-67 0,-19 5-45 16,0-1-206-16,-15 6-530 0,2-1 234 0</inkml:trace>
  <inkml:trace contextRef="#ctx0" brushRef="#br1" timeOffset="582732.6948">27232 16341 19 0,'-18'17'299'0,"5"-4"-4"0,9-6 4 15,4 0 5-15,0-7 8 0,17 11 0 0,1-8-15 0,13-3-16 16,19-5-19-16,-1-10-33 0,9-1-12 0,6-1-25 15,-2-4-22-15,5-6-19 0,-3-2-27 16,8-2-3-16,-6-4-15 0,-6 5-32 0,-2-3-40 0,-8 9-78 16,-5 6-66-16,-18 5-84 0,8-15-118 0,-18 17-261 15,-7 0-621-15,2 1 274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17T15:00:10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23422 4513 134 0,'0'0'147'0,"0"0"-6"16,0 0 1-16,0 0 11 0,9-48-2 0,-9 48 5 0,0 0 8 16,0 0 4-16,0 0-7 0,0 0-3 0,0 0-16 15,0 0-18-15,0 0-10 0,0 0-18 16,0 0-14-16,0 0-12 0,0 0-1 0,0 0-7 0,0 0-8 15,0 0-5-15,0 0-1 0,13 108-6 0,-8-64-5 16,4-2-1-16,-4 2 4 0,4-2-12 0,5-1-3 16,-5-1-2-16,0-12 0 0,3-2-4 0,-2-1 1 15,-10-25-1-15,21 38-5 0,-11-23-1 0,-10-15 1 16,23 23-4-16,-23-23 9 0,0 0-10 0,31 11 3 16,-31-11-2-16,0 0 2 0,0 0-6 0,62-48 4 15,-38 14-1-15,-7-7-3 0,1-2 0 0,-4 2 2 16,-3-2-3-16,1-4 2 0,-3 0-5 0,0 4 3 15,-3-1 3-15,-5 15-2 0,-1 29-2 0,-1-54 0 16,1 54 2-16,0-35 14 0,0 35-4 0,0 0 4 16,-6-40 1-16,6 40 0 0,0 0-3 0,0 0 4 15,0 0-13-15,0 0-1 0,-7-23-14 0,7 23-10 16,0 0-13-16,0 0-23 0,0 0-36 0,0 0-39 16,0 0-39-16,0 0-41 0,0 0-221 0,-26 87-464 0,26-87 206 15</inkml:trace>
  <inkml:trace contextRef="#ctx0" brushRef="#br0" timeOffset="355.7581">24151 4585 78 0,'0'0'269'0,"0"0"-4"0,-16-55-13 15,16 55-15-15,0 0-27 0,-16-19-21 0,16 19-26 16,0 0-17-16,0 0-13 0,0 0-14 0,0 0-13 16,0 0-12-16,0 0-9 0,0 0-4 0,-65 47-10 15,57-25-7-15,8-22-2 0,-3 35-15 0,3-35-10 16,4 41-2-16,-4-41-8 0,16 50 1 0,-3-29-3 16,0 2-2-16,-13-23-4 0,31 40-3 0,-12-20-2 15,-3 0 4-15,2-5-8 0,-18-15 4 0,26 32-3 16,-26-32 3-16,18 25-6 0,-18-25 3 0,0 0 3 15,2 31 6-15,-2-31 3 0,0 0 7 0,0 0-1 16,-34 44 4-16,11-33-3 0,23-11 1 0,-55 6-2 16,27-6-4-16,28 0-1 0,-54-10-13 15,30-5-22-15,2-3-28 0,0-1-48 0,5-3-52 0,17 22-54 16,-15-47-46-16,11 24-190 0,4 23-465 0,0 0 206 16</inkml:trace>
  <inkml:trace contextRef="#ctx0" brushRef="#br0" timeOffset="886.0114">24281 4720 116 0,'0'0'213'0,"0"0"-8"0,47 10-8 16,-47-10-16-16,0 0-11 0,0 0-14 15,55-15-7-15,-55 15-15 0,28-17-5 0,-28 17-9 0,18-22-12 16,-18 22-9-16,20-29-9 0,-20 29-9 0,0 0-3 15,11-31-4-15,-11 31-6 0,0 0-8 0,4-31-2 16,-4 31-5-16,0 0-2 0,0 0-9 0,0 0-8 16,0 0-3-16,0 0-2 0,0 0-6 0,-34-27-2 15,34 27-4-15,0 0-3 0,0 0 0 0,0 0 1 16,0 0-2-16,-71 47-2 0,71-47-1 0,-23 35-1 16,13-12-3-16,10-23 3 0,-15 32-1 15,15-32 1-15,-9 38-8 0,9-38 1 0,-2 33 0 16,2-33 3-16,0 0 0 0,21 42 0 0,-21-42 0 0,25 22-2 15,-2-12 3-15,-23-10-1 0,36 9 0 0,-36-9 8 16,57 1-1-16,-57-1 4 0,56-10 1 0,-28-2 8 16,1 3 1-16,-5-6 6 0,-2-1 0 0,0 1-2 15,-22 15-2-15,34-40-1 0,-23 16-4 0,-1 0 0 16,-10 24-5-16,5-53-1 0,-7 27-4 0,2 26 2 16,-3-53-4-16,3 53 0 0,-8-40-9 0,8 40 2 0,-5-27-1 15,5 27 0-15,0 0 0 0,-9-27 8 0,9 27-19 16,0 0-23-16,0 0-17 0,0 0 4 15,0 0 6-15,0 0 5 0,0 0-1 0,0 0 5 0,0 0 3 16,0 0 7-16,0 0-1 0,35 97 4 16,-26-75 9-16,2 1 7 0,-11-23 8 0,24 41 9 0,-10-22-3 15,7-2 18-15,-21-17-12 0,31 29 1 0,-10-13-5 16,-2-2 9-16,-19-14-10 0,30 19-11 0,-30-19-17 16,33 17-29-16,-33-17-41 0,30 5-53 0,-30-5-74 15,0 0-241-15,58-5-486 0,-58 5 215 0</inkml:trace>
  <inkml:trace contextRef="#ctx0" brushRef="#br0" timeOffset="1454.212">25372 4375 82 0,'0'0'244'0,"0"0"-15"0,0 0-8 16,0 0-19-16,0 0-15 0,-58-32-21 0,58 32-6 16,0 0-16-16,-64 10-3 0,64-10-3 0,-58 17-5 15,14-2-1-15,18-4-8 0,0 2-12 0,5 1-10 16,21-14-8-16,-35 22-11 0,35-22-6 0,-13 18-3 15,13-18-11-15,0 0-4 0,0 0-5 0,0 0-1 16,0 0-7-16,43 60-3 0,-18-45-8 16,18 0-1-16,0-4-3 0,-14 1-5 15,21-1 0-15,-1 2-5 0,-6 0-5 0,-12-6 6 0,17 6-14 0,-19-3 2 16,-3 3-10-16,-26-13-1 0,37 22-9 0,-37-22 2 16,19 25-4-16,-19-25 3 0,8 26 2 0,-8-26-4 15,0 0 5-15,-16 49 0 0,16-49 1 0,-30 30 4 16,9-13-1-16,0-4 3 0,21-13-3 0,-43 18 4 15,43-18-3-15,-34 4-2 0,34-4-10 0,-33 2-19 16,33-2-23-16,0 0-26 0,0 0-42 0,0 0-35 16,-36-26-32-16,36 26-37 0,0 0-179 0,-1-31-439 15,1 31 195-15</inkml:trace>
  <inkml:trace contextRef="#ctx0" brushRef="#br0" timeOffset="2014.3346">25684 4630 98 0,'0'0'209'0,"0"0"-1"16,0 0-8-16,0 0-10 0,0 0-10 0,0 0-15 0,0 0-2 16,0 0-9-16,0 0-10 0,0 0-8 0,0 0-18 15,0 0-8-15,0 0-10 0,76-20-9 0,-76 20-9 16,18-15-9-16,-18 15-5 0,0 0-4 0,16-23-11 15,-16 23-6-15,0 0-6 0,0 0-4 0,11-30-3 16,-11 30-4-16,0 0-7 0,0 0 0 16,0 0-1-16,0 0-6 0,0 0-4 0,0 0 0 0,0 0-4 15,0 0 0-15,0 0-3 0,0 0 1 0,-81 4-1 16,81-4 3-16,0 0-6 0,-38 43 3 0,23-22-2 16,15-21 4-16,-20 39 0 0,20-39-1 0,-7 29-2 15,7-29 3-15,-2 30-2 0,2-30 10 0,0 0-9 16,11 41 7-16,-11-41-2 0,22 19 6 0,-22-19-4 0,31 20 7 15,-31-20 5-15,36 12 7 0,-36-12 1 16,45 1 3-16,-45-1 20 0,58-7-10 0,-58 7 2 16,42-16 6-16,-42 16-8 0,35-17 4 0,-35 17 1 0,27-20-6 15,-27 20-2-15,20-29-12 0,-16 7 4 16,-4 22-9-16,3-50-3 0,-3 50 0 0,-9-53-9 16,2 27 5-16,7 26-6 0,-18-38-9 0,18 38-1 15,-13-25 6-15,13 25-14 0,0 0-3 0,-16-20-12 0,16 20-9 16,0 0-7-16,0 0 4 0,0 0-2 0,0 0 3 15,0 0-1-15,0 0 5 0,0 0-1 0,0 0 7 16,0 0 0-16,0 0 10 0,0 0-5 0,0 0 1 16,0 0 0-16,0 0 1 0,49 82 8 0,-49-82-1 15,30 22 0-15,-30-22 4 0,29 21-2 0,-29-21 0 16,27 20 1-16,-27-20-3 0,17 15-5 0,-17-15-21 16,0 0-28-16,0 0-42 0,17 23-43 0,-17-23-47 15,0 0-51-15,0 0-193 0,0 0-472 0,0 0 209 16</inkml:trace>
  <inkml:trace contextRef="#ctx0" brushRef="#br0" timeOffset="2299.6586">26205 4476 50 0,'0'0'301'0,"0"0"-11"0,0 0-14 16,0 0-23-16,0 0-21 0,0 0-23 0,0 0-14 15,0 0-25-15,0 0-7 0,0 0-13 0,0 0-10 16,0 0-13-16,63 41-11 0,-63-41-15 0,25 36-2 15,-16-22-15-15,-9-14-5 0,24 36-11 0,-24-36-7 0,20 27-4 16,-20-27-3-16,18 21-7 0,-18-21-11 16,0 0 5-16,17 17 6 0,-17-17-9 0,0 0 2 15,0 0 0-15,0 0-10 0,0 0 1 0,0 0-4 16,48-35-4-16,-48 35 4 0,21-49-9 0,-12 23-2 16,-7-5 1-16,-2 31 9 0,6-53-10 0,-5 27-5 0,-1 26-11 15,3-38-8-15,-3 38-9 0,0 0-10 16,0 0-12-16,-4-42-24 0,4 42-39 0,0 0-36 0,0 0-42 15,0 0-29-15,0 0-27 0,0 0-229 16,0 0-503-16,0 0 222 0</inkml:trace>
  <inkml:trace contextRef="#ctx0" brushRef="#br0" timeOffset="2500.1109">26562 4355 78 0,'0'0'233'15,"0"0"-26"-15,0 0-18 0,0 0-10 0,0 0-14 16,0 0-3-16,0 0-11 0,27 49-7 0,-27-49-11 16,10 52-6-16,-4-25-14 0,-6-27-9 0,4 56-7 15,-1-30-6-15,3 4-17 0,-6-30-5 0,4 54-16 16,0-29-15-16,-4-25-27 0,4 33-35 0,-4-33-39 16,0 0-53-16,4 32-47 0,-4-32-179 0,0 0-371 0,0 0 164 15</inkml:trace>
  <inkml:trace contextRef="#ctx0" brushRef="#br0" timeOffset="2643.0441">26546 4189 124 0,'0'0'152'16,"0"0"-15"-16,0 0-16 0,0 0-13 0,-29 51-30 0,29-51-35 15,5 47-28-15,-5-47-45 0,18 51-95 0,-7-26-136 16,5 2 61-16</inkml:trace>
  <inkml:trace contextRef="#ctx0" brushRef="#br0" timeOffset="3016.1596">26897 4450 97 0,'0'0'233'0,"0"0"-21"0,0 0-21 0,0 0-17 0,0 0-17 16,0 0-11-16,0 0-9 0,0 0-17 0,0 0-6 15,0 0-14-15,-59 41-4 0,50-14-9 0,9-27-8 16,-15 52-11-16,15-29-1 0,0-23-8 0,0 43-3 16,0-43-7-16,11 32-2 0,-11-32-3 15,21 30-2-15,-21-30-6 0,29 18-4 0,-29-18-5 0,33 9-3 16,-33-9 0-16,59-6-4 0,-59 6-5 0,49-21 1 16,-22 4-3-16,-2 3 2 0,-1-5-4 0,4-13 2 15,-13 11-6-15,-6-2 0 0,-9 23-2 0,12-56-3 16,-10 30 2-16,-2 26-1 0,-7-41-1 0,7 41-1 15,-12-30 5-15,12 30-2 0,0 0-7 0,-25-21 1 16,25 21 3-16,0 0 1 0,0 0 4 0,0 0 3 16,0 0 5-16,-57 45 0 0,57-45-4 0,-8 43 8 15,8-43-3-15,5 52 4 0,-5-52-4 0,22 51 3 16,-8-30-4-16,4-3 1 0,6 0 0 0,1-2 2 0,3-5-19 16,14 4-17-16,-13-5-37 0,0-3-35 15,-29-7-41-15,63 4-43 0,-33-3-223 0,-30-1-430 16,0 0 190-16</inkml:trace>
  <inkml:trace contextRef="#ctx0" brushRef="#br0" timeOffset="3787.6636">23017 4098 188 0,'0'0'197'0,"0"0"-9"0,-61 6 3 16,61-6-5-16,0 0-4 0,0 0-5 0,0 0-7 15,0 0 6-15,0 0-15 0,0 0-6 0,-34 3-7 16,34-3-9-16,0 0-7 0,0 0-22 0,0 0-9 16,0 0-9-16,146-27-13 0,-80 21-8 0,15-5-7 15,10 1-5-15,11-1-4 0,10 0-9 0,10-4 0 16,10-3-4-16,12 3-8 0,7 0 1 0,13 2-10 15,0 1 9-15,6 2-10 0,13-3 2 16,-4 2-9-16,3 1 1 0,-5 0 2 0,-3 1 5 0,-8 3-12 16,0 0 2-16,-16 3 20 0,-10-9-6 0,-12 6 11 15,-9 2 2-15,-12-5 9 0,-7 5 8 0,-12-1-3 16,-17 4-5-16,-13 1 2 0,-15-9-5 0,-16 9-6 0,-27 0 0 16,0 0-11-16,0 0-2 0,0 0-12 0,0 0-6 15,0 0-10-15,0 0-41 0,0 0-42 16,-121 10-52-16,53-3-62 0,-6-2-67 0,-7 1-43 15,-8-1-204-15,-1 0-552 0,-11-5 245 0</inkml:trace>
  <inkml:trace contextRef="#ctx0" brushRef="#br0" timeOffset="4657.3029">22854 4089 91 0,'0'0'198'0,"0"0"-16"0,0 0-12 16,0 0-7-16,0 0-15 0,0 0-5 0,-26 81-13 15,28-36-11-15,7 0-11 0,-3 5-9 0,1-1-6 16,6 7-9-16,2 11-6 0,-7 1-5 0,1 3-8 15,1 0-2-15,-1 5-5 0,-3 2-3 0,4-5 1 16,-1-1 6-16,0-2 5 0,1-7-4 0,-2 5-6 16,2-12 1-16,-1 4-8 0,0-3-1 0,-4-8-7 15,0-2-1-15,-1-7-3 0,0 0 0 0,-2-11-4 16,-2-29-4-16,6 51 0 0,-4-26 0 0,-2-25 5 16,6 40-9-16,-6-40 4 0,0 0-4 0,8 30-5 15,-8-30 3-15,0 0 2 0,0 0 4 0,0 0 15 16,0 0 3-16,0 0 9 0,4 28 2 0,-4-28 0 15,0 0-1-15,0 0-1 0,0 0-4 0,0 0-4 16,0 0-2-16,0 0-6 0,0 0-2 0,0 0-1 16,0 0-4-16,0 0 11 0,0 0-15 0,0 0 9 15,0 0-22-15,64-13 4 0,-64 13-1 0,0 0-3 16,46-12-1-16,-46 12-6 0,51-5 1 0,-19 1 5 0,-32 4-2 16,85-5 3-16,-36 4-11 0,8-2 16 0,2-2 8 15,13-2 2-15,3 5 3 0,6-1 5 16,15-5-3-16,4 5-2 0,17-5-18 0,2-2 10 15,8 6-1-15,12-2-9 0,6 1-3 0,3-1 6 0,7 0-5 16,0-1 0-16,-2 0 0 0,-4-1 3 0,-3-2-2 16,2 2 15-16,-4-2 8 0,-7 6 4 0,-5-4-1 15,-8 0 1-15,-7 2 1 0,-10 0-1 0,-5-1-13 16,-10 5 0-16,-7-2-7 0,-15-1 2 0,-9 0 5 16,-15 5-23-16,-17-5-23 0,-29 5-16 0,34-4-23 15,-34 4-19-15,0 0-36 0,0 0-45 0,0 0-50 16,0 0-67-16,0 0-70 0,0 0-266 0,0 0-659 15,0 0 292-15</inkml:trace>
  <inkml:trace contextRef="#ctx0" brushRef="#br0" timeOffset="5696.0536">26641 3710 100 0,'0'0'188'0,"0"0"-6"0,0 0-20 0,0 0 0 15,0 0-16-15,0 0-2 0,0 0-6 0,0 0 0 16,0 0-12-16,0 0-2 0,0 0-4 0,0 0-1 15,0 0-3-15,0 0-8 0,0 0-11 0,0 0-6 16,0 0-13-16,110-2-5 0,-65 4-10 0,5-2-2 16,1 0-10-16,0-4-1 0,1 8-6 0,0 1-5 15,2-2 0-15,-4 1-5 0,0-3-5 0,0 3 4 16,-6 2-3-16,2 0 7 0,-15-2-1 0,-31-4 1 16,55 9 7-16,-30-5-13 0,-25-4-2 0,35 11-2 0,-35-11-2 15,0 0 2-15,36 10-1 0,-36-10-5 0,0 0 3 16,21 13 1-16,-21-13 0 0,0 0 3 15,13 23-6-15,-13-23 0 0,0 0 5 0,4 30-7 16,-4-30 2-16,0 0 1 0,7 38-1 0,-7-38 7 0,4 29-7 16,-4-29-1-16,0 0-2 0,5 43 3 0,-5-43-8 15,5 29 35-15,-5-29-2 0,4 34-8 0,-4-34 9 16,2 34-8-16,-2-34-2 0,-2 49 3 16,2-49 1-16,2 51 3 0,1-23-4 0,-3-28 4 0,-5 73 7 15,3-31-7-15,4-1 3 0,-4 0-1 0,0 4 1 16,1 3-14-16,1 4 15 0,1 2-4 15,1 2 1-15,-2-2-5 0,0-2 0 0,0 2-12 0,4 0 7 16,-4 0 5-16,3-4-9 0,-6-4-7 0,6-1 2 16,-2 0-2-16,-1-5-11 0,0-11 18 0,-1 12-8 15,1-41-6-15,-7 57-3 0,5-28 5 0,1 15 0 16,-3-19 0-16,4-25-4 0,-2 53 6 0,-3-30-9 16,5-23-5-16,-2 48 10 0,2-48-9 0,-5 35 8 15,5-35-15-15,-4 29 7 0,4-29 1 0,0 0 0 16,0 0-3-16,-2 38 4 0,2-38 2 0,0 0-8 15,0 0 5-15,0 0-4 0,0 0-1 0,0 0 1 16,0 0 1-16,-5 31 0 0,5-31 4 0,0 0-2 16,0 0-1-16,0 0-3 0,0 0 4 0,0 0 2 15,0 0-3-15,0 0-1 0,0 0-15 0,0 0 16 16,0 0 3-16,0 0-6 0,0 0-1 0,0 0-1 16,0 0 2-16,0 0 4 0,-8 26-1 0,8-26 0 15,0 0-7-15,0 0 4 0,0 0 3 0,0 0-2 16,0 0-12-16,-46 9 12 0,46-9-3 0,-40 3 5 0,40-3-5 15,-75 0 4-15,27 0-2 0,-9-2-27 16,-6 1-30-16,-8-8-70 0,-8 5-107 0,-9-1-131 0,-6-5-399 16,-17 3-823-16,-3-5 364 0</inkml:trace>
  <inkml:trace contextRef="#ctx0" brushRef="#br0" timeOffset="8351.7721">24058 8171 98 0,'-13'-55'294'0,"13"55"6"0,-6-35-10 0,6 35-14 0,-1-30-13 16,1 30-15-16,0 0-21 0,0 0-25 0,0 0-24 15,0 0-15-15,0 0-13 0,0 0-4 0,0 0-8 16,0 0-9-16,34 99-15 0,-25-52 3 0,-2 5-15 16,-2 6-11-16,-1 1-8 0,-1 8-5 0,1-2-3 15,-4-3-3-15,-1-1-18 0,3-4-7 0,0-3 5 0,0-10-5 16,2 1-10-16,-4-17-1 0,0-28-11 0,3 43-7 16,-3-43-20-16,0 31-7 0,0-31-12 15,0 0-8-15,0 0 5 0,0 0-1 0,0 0-9 0,0 0-20 16,0 0-10-16,0 0-1 0,0 0-7 0,0 0 5 15,0 0-2-15,-16-132 4 0,13 105 1 0,3 27 10 16,-2-47 1-16,2 47 5 0,0-39 5 0,0 39 5 16,7-30 0-16,-7 30 7 0,0 0 2 0,15-30 1 15,-15 30 4-15,22-15 0 0,-22 15-11 0,33-14-15 16,-9 5-9-16,-24 9-5 0,58-14-18 0,-26 5-6 16,11-2 8-16,-15 3 3 0,-2-2-2 0,-26 10 1 15,51-20-15-15,-35 10 17 0,-16 10 5 0,25-18 6 16,-25 18 4-16,19-25 9 0,-19 25 13 0,9-29 18 15,-9 29 9-15,2-34 12 0,-2 34 6 0,0 0 3 0,-12-57 18 16,12 57-3-16,-9-52 11 0,5 29 1 0,4 23 2 16,-6-40 13-16,6 40 5 0,-4-35 6 0,4 35 7 15,0 0 10-15,-3-42 10 0,3 42-1 0,0 0-9 16,0 0-5-16,0 0-9 0,0 0-7 0,0 0-9 16,0 0-1-16,0 0 0 0,0 0 6 0,0 0 2 15,0 0 2-15,0 0-6 0,25 96 4 0,-25-96-2 16,9 72-7-16,-5-42-4 0,0 14-6 0,1-1 1 15,0-1-3-15,-2-16 1 0,2 3-10 0,-5-29 0 16,12 59-2-16,-5-32-4 0,3-2-9 0,0 0-31 16,-10-25-27-16,13 38-29 0,-13-38-48 0,19 23-31 0,-19-23-29 15,0 0-24-15,0 0-20 0,30 6-209 0,-30-6-471 16,0 0 209-16</inkml:trace>
  <inkml:trace contextRef="#ctx0" brushRef="#br0" timeOffset="8599.0587">24701 8574 28 0,'12'-38'107'0,"-12"38"2"0,5-30 34 16,-5 30 10-16,0 0 2 0,0 0 5 0,2-37 0 15,-2 37-13-15,0 0-2 0,0 0 3 0,0 0 8 16,0 0 3-16,0 0-1 0,0 0-6 0,0 0-14 16,-37 80-8-16,37-80-6 0,-9 47-12 0,8-19-13 15,1-28 2-15,1 40-7 0,-1-40-7 0,9 40-9 16,-9-40-6-16,13 32-7 0,-13-32-10 0,23 21 1 16,-23-21-9-16,29 16 1 0,-29-16-7 0,36-2 0 15,-36 2-4-15,0 0-3 0,56-25-4 0,-56 25-1 16,26-26-7-16,-15 11 1 0,-11 15 0 0,8-41-9 15,-8 41-3-15,-8-45 0 0,8 45 0 0,-16-31-1 16,16 31 0-16,-28-33-8 0,28 33-7 0,-23-23-9 0,23 23-7 16,-24-16-14-16,24 16-21 0,0 0-29 0,-29-5-34 15,29 5-47-15,0 0-44 0,0 0-40 16,0 0-213-16,0 0-501 0,0 0 222 0</inkml:trace>
  <inkml:trace contextRef="#ctx0" brushRef="#br0" timeOffset="8853.8697">25071 8155 25 0,'0'0'276'0,"0"0"2"0,16-44-8 16,-16 44-19-16,0 0-28 0,0 0-24 0,0 0-15 15,0 0-19-15,0 0-18 0,0 0-13 0,0 0-7 16,0 0-9-16,0 0-15 0,20 92-7 0,-18-48-9 15,2-4-6-15,-1-13-10 0,-3 16-1 0,3-3-8 16,-3-40-3-16,3 53-10 0,2-27 0 0,-5-26-7 0,7 50-4 16,-3-25-18-16,-4-25-22 0,5 33-25 0,-5-33-36 15,0 0-42-15,9 36-46 0,-9-36-34 16,0 0-53-16,0 0-172 0,0 0-442 0,0 0 196 0</inkml:trace>
  <inkml:trace contextRef="#ctx0" brushRef="#br0" timeOffset="9399.9772">24995 8511 225 0,'0'0'227'0,"0"0"-7"16,0 0-13-16,53 23-16 0,-53-23-18 0,33 4-15 16,-33-4-19-16,0 0-10 0,68-7-14 0,-68 7-10 15,45-6-10-15,-20-3-12 0,-25 9-8 0,42-13-15 16,-19 2-5-16,-23 11-11 0,42-28-5 0,-28 18 0 15,-14 10-10-15,27-32-2 0,-27 32-6 0,20-29-2 16,-20 29-5-16,16-29-4 0,-16 29 4 0,11-26-4 0,-11 26 0 16,0 0 0-16,0 0-4 0,2-30 1 0,-2 30-1 15,0 0-3-15,0 0 0 0,0 0-1 16,0 0-2-16,0 0 4 0,0 0-2 0,0 0 0 0,-69 49-1 16,69-49 2-16,-22 43-2 0,13-17 2 0,4-1 0 15,5-25-2-15,-9 42 2 0,9-42 1 0,3 41-4 16,-3-41-1-16,6 37 3 0,-6-37 3 0,16 25-1 15,-16-25 1-15,25 18 1 0,-25-18-6 0,35 9 9 16,-35-9-6-16,44 1 2 0,-44-1-2 0,71-17 8 0,-28 0 2 16,-1-2 1-16,-16 5-1 0,1 0-2 15,-3-5 0-15,0-2-4 0,10-10 3 0,-16 9-6 16,7-13 3-16,-16 8-1 0,0-15 1 0,-3 2-12 0,-6-2-5 16,2 3-2-16,-1 9 4 0,-1 30-3 15,-3-56 4-15,1 32 3 0,2 24 8 0,-13-39 0 16,13 39 7-16,-14-28 3 0,14 28-3 0,-22-19-1 15,22 19-1-15,0 0-1 0,-34-8 0 0,34 8-2 0,0 0 4 16,0 0-6-16,-60 32 0 0,44-13-2 0,-2 4-1 16,6 1 2-16,1 2 1 0,11-26-1 0,-12 56 2 15,11-14-2-15,-1-14 2 0,5 15-4 0,-3-43 2 16,10 51 1-16,-1-23 2 0,0-1-3 16,5-2 3-16,-3 1-1 0,7-3-11 0,0-2-17 0,0 0-21 15,3-4-28-15,2-2-31 0,0-1-31 0,-23-14-36 16,56 11-214-16,-24-11-415 0,-32 0 184 0</inkml:trace>
  <inkml:trace contextRef="#ctx0" brushRef="#br0" timeOffset="9813.5648">26364 8192 111 0,'0'0'197'0,"27"-47"-7"0,-18 25-5 0,-9 22-12 16,12-28-3-16,-12 28 0 0,0 0 1 15,0-38-15-15,0 38-4 0,0 0-5 0,0 0-5 0,0 0-19 16,-23-27-8-16,23 27-11 0,0 0-5 0,0 0-6 16,0 0-9-16,-65 18-8 0,65-18-3 0,-35 26-11 15,16-9-5-15,1 2-7 0,18-19-4 0,-29 41-8 16,18-20 2-16,2 0-4 0,9-21 1 0,-7 33-9 15,7-33 1-15,5 40-5 0,-5-40 1 0,13 38-6 0,-13-38-1 16,21 32-1-16,1-15-5 0,-2 1-1 16,-20-18-7-16,36 23-11 0,-10-10-9 0,-3 2-10 15,-23-15-12-15,40 20-6 0,-19-6 1 0,-21-14-10 16,25 15 1-16,-25-15-1 0,23 17-1 0,-23-17 3 0,0 0 3 16,0 0 3-16,0 0 5 0,4 32 6 15,-4-32 2-15,0 0 3 0,0 0 2 0,-56 27 6 0,56-27-2 16,-34 7 3-16,34-7 0 0,-39 3-21 0,39-3-8 15,0 0-1-15,-57-8-24 0,57 8-9 0,-30-13-18 16,30 13-17-16,0 0-25 0,-27-18-166 0,27 18-333 16,0 0 147-16</inkml:trace>
  <inkml:trace contextRef="#ctx0" brushRef="#br0" timeOffset="10355.6301">26530 8348 19 0,'0'0'211'0,"0"0"-13"15,0 0-9-15,0 0-15 0,57 5-16 0,-57-5-12 16,0 0-19-16,0 0-6 0,45-7-16 0,-45 7-8 0,0 0-9 16,31-13-13-16,-31 13-4 0,0 0-1 0,0 0-8 15,25-20-4-15,-25 20-5 0,0 0-6 16,0 0-5-16,0 0-2 0,0 0 2 0,3-28-5 0,-3 28-4 15,0 0-5-15,0 0-1 0,0 0-5 0,0 0 3 16,0 0-4-16,0 0-6 0,0 0 0 16,0 0-4-16,0 0 1 0,0 0-2 0,-102 36-3 0,102-36 4 15,-18 30 1-15,18-30-4 0,-18 30-1 0,9-8-1 16,9-22 3-16,-8 28-4 0,8-28 1 0,-6 30 2 16,6-30 1-16,0 0 0 0,14 45 1 0,-14-45 7 15,15 28 5-15,-15-28 2 0,23 22 9 0,-23-22-2 16,29 18 6-16,-29-18 2 0,30 15 1 0,-30-15-1 15,25 7-4-15,-25-7-4 0,0 0-1 0,0 0 1 16,56-8-5-16,-56 8-4 0,0 0 3 0,31-20-6 16,-31 20 0-16,11-22-7 0,-11 22-3 0,9-31-5 15,-9 31-8-15,0-47-10 0,0 47-6 0,-4-51-9 16,4 51-15-16,0-47-7 0,0 47 3 0,4-32 5 16,-4 32 5-16,0 0 1 0,4-28 6 0,-4 28-1 15,0 0 3-15,0 0 3 0,0 0 3 0,0 0 1 0,0 0 0 16,25-14 6-16,-25 14 7 0,0 0 2 0,0 0 13 15,0 0-2-15,65 49 12 0,-46-28-1 0,1-1 8 16,-7 0 0-16,3 2 0 0,-2 1-5 0,-14-23-2 16,24 38 1-16,-11-19-4 0,2 3-2 15,-15-22-20-15,17 25-18 0,-17-25-39 0,16 23-45 0,-16-23-52 16,0 0-40-16,0 0-158 0,18 17-390 0,-18-17 173 16</inkml:trace>
  <inkml:trace contextRef="#ctx0" brushRef="#br0" timeOffset="10721.3738">27095 8308 18 0,'0'0'252'0,"0"0"0"0,0 0-9 16,0 0-10-16,0 0-7 0,0 0-12 0,0 0-10 15,0 0-12-15,0 0-25 0,0 0-14 0,27-30-15 16,-27 30-17-16,0 0-9 0,0 0-7 0,0 0-12 16,0 0-6-16,0 0-9 0,0 0-11 0,33 68-7 15,-33-68-4-15,9 34-2 0,-9-34-8 0,11 33-2 16,-11-33-4-16,12 28-3 0,-12-28-3 0,13 25-3 0,-13-25-3 16,0 0-4-16,25 23 7 0,-25-23-8 15,0 0-4-15,0 0-1 0,33 6-3 0,-33-6-4 16,0 0 2-16,0 0-3 0,54-29 4 0,-54 29-3 0,23-27 0 15,-14 4 2-15,-9 23-2 0,13-40-9 0,-13 40 7 16,0-48-3-16,0 48-11 0,-4-51-21 16,4 51-23-16,-11-38-29 0,11 38-31 0,0 0-24 0,-7-32-39 15,7 32-43-15,0 0-59 0,-18-22-154 0,18 22-463 16,0 0 205-16</inkml:trace>
  <inkml:trace contextRef="#ctx0" brushRef="#br0" timeOffset="10947.2219">27391 8177 145 0,'0'0'214'16,"0"0"-13"-16,0 0-1 0,0 0-6 0,0 0-5 16,16 51-18-16,-16-51-12 0,9 35-6 0,-9-35-9 15,11 51-19-15,-7-26-10 0,-1 2-9 0,-3-27-9 16,8 54-12-16,-5-32-6 0,-3-22-5 0,6 40-10 0,-6-40-7 15,6 31-8-15,-6-31-15 0,0 0-29 0,4 31-41 16,-4-31-46-16,0 0-31 0,0 0-53 16,0 0-49-16,0 0-127 0,0 0-370 0,0 0 164 0</inkml:trace>
  <inkml:trace contextRef="#ctx0" brushRef="#br0" timeOffset="11122.295">27380 8066 69 0,'0'0'141'0,"0"0"-17"0,0 0-6 15,0 0-27-15,0 0-13 0,33 84-43 0,-17-66-30 16,0 4-15-16,2 1-25 0,-18-23-68 0,31 28-111 16,-16-16 48-16</inkml:trace>
  <inkml:trace contextRef="#ctx0" brushRef="#br0" timeOffset="11443.9364">27714 8300 61 0,'0'0'104'15,"34"-25"13"-15,-34 25 12 0,0 0 8 0,19-26 14 16,-19 26 12-16,0 0 5 0,0 0 7 16,4-29-6-16,-4 29-9 0,0 0-9 0,0 0-6 0,0 0-2 15,0 0-2-15,0 0-6 0,0 0-9 0,0 0-7 16,0 0-9-16,-96 55-2 0,82-32-8 0,4 0-9 16,10-23 6-16,-13 49-18 0,11-25-13 0,2-24 7 15,2 36-18-15,-2-36-3 0,14 38-2 0,-14-38-6 16,20 25-9-16,-20-25-2 0,26 18-9 0,-26-18-3 15,46 5-4-15,-46-5-10 0,58-8-4 0,-29-2-1 16,1-4-1-16,-1 3 0 0,-3-4 2 0,1-3-5 16,-4 0 2-16,-7-3-6 0,-16 21-4 15,21-44-6-15,-12 20 2 0,-9 24 0 0,4-32-2 0,-4 32 1 16,0 0 2-16,10-31-1 0,-10 31-3 0,0 0 5 16,0 0-1-16,0 0 1 0,0 0 0 0,0 0 5 15,0 0-2-15,0 0 4 0,0 0-2 0,0 0 5 16,0 0-2-16,25 81 1 0,-25-81-9 0,24 25-8 15,-5-7-16-15,-19-18-2 0,49 19-11 0,-20-9-17 0,1-6-32 16,-30-4-49-16,51 1-33 0,-51-1-76 16,0 0-152-16,47-14-440 0,-47 14 196 0</inkml:trace>
  <inkml:trace contextRef="#ctx0" brushRef="#br0" timeOffset="11947.0735">24534 7725 133 0,'-61'-5'168'0,"61"5"-7"0,-56-4-6 0,56 4-5 0,-38 0-13 15,38 0-6-15,0 0-4 0,-47 2-13 0,47-2-4 16,0 0-1-16,0 0 2 0,0 0-13 0,0 0-4 15,0 0-8-15,0 0-4 0,0 0-9 0,0 0-9 16,0 0 4-16,177-11-4 0,-105 6-7 0,13-1 3 16,8-7-8-16,9 3 0 0,11 1-4 0,7-1-5 15,7-4-6-15,8 10 3 0,15-7-6 0,8 6-5 16,8-3-4-16,0 3-6 0,8-4 3 0,0 7-2 16,6-2-7-16,2-1 2 0,-7 1-4 0,1-2 1 15,-15 3 2-15,-10-1 1 0,-17 1 11 0,-17 1 6 16,-22 4-7-16,-17-2 1 0,-17 0-6 0,-31 5-2 0,-30-5-28 15,23 6-3-15,-23-6-11 0,0 0-25 16,0 0-31-16,0 0-30 0,0 0-38 0,-127 43-22 16,66-32-28-16,-8-6-169 0,-4 6-397 0,2-1 176 0</inkml:trace>
  <inkml:trace contextRef="#ctx0" brushRef="#br0" timeOffset="12833.9256">24477 7721 106 0,'0'0'150'0,"-96"5"-5"0,51-3-16 15,14 3-12-15,-17 6 2 0,-1-8-10 0,-2 12-3 16,1-6-4-16,-4 7-5 0,0-3-6 0,-1 1-2 15,2 1 0-15,-3 1-6 0,0-4-2 0,-4 1-3 16,6 0-5-16,6-2 4 0,2 1-6 0,17-5-8 16,3 0 0-16,26-7-5 0,-47 11-6 0,47-11-2 15,-29 8-4-15,29-8 2 0,0 0-7 0,0 0 1 16,0 0-2-16,-26 9-3 0,26-9 1 0,0 0-2 16,0 0-3-16,0 0-2 0,0 0-2 0,0 0 1 0,0 0 10 15,-7 40 5-15,7-40-6 0,-3 31 0 16,3-31 4-16,-4 46-3 0,1-16-2 0,0 13-3 15,-1-13 0-15,1 18 0 0,2-1 0 0,4 9-3 0,1 3 2 16,-1 3-7-16,4 4 2 0,-1 3-3 0,2-1-1 16,1 2-2-16,-1-3-4 0,2 0-2 0,2-7 2 15,-2-4-5-15,0-1 1 0,3 0-2 0,2 1 0 16,-3-1-2-16,-1-8 0 0,5-2-3 0,-1 0 4 16,-3-2-4-16,-2-2 3 0,4-2 2 0,-3-10-3 15,-1-2-4-15,0 0 1 0,0-1-2 0,3-1 2 16,-13-25-2-16,24 47 3 0,-10-28-3 0,-14-19-1 15,22 29 6-15,-22-29-5 0,27 21-1 0,-27-21 0 16,40 20 1-16,-21-16-2 0,-19-4 1 16,74 7 1-16,-27-5-1 0,1-3-2 0,8-1 5 0,5-1-9 15,7-3-3-15,3 0 6 0,14-2-4 0,6 2 0 16,9-2 5-16,11-3-1 0,10-1-2 0,9 1 3 16,6-5-7-16,2 2 0 0,5 3 3 0,-1-4 2 15,0-1-1-15,-3 1 1 0,-4 0-1 0,-3 3 4 0,-4-1-5 16,-6-2 5-16,1 4 1 0,-1-1-2 15,-5 1 2-15,-5 2-3 0,-7 0-1 0,-2 2-5 0,-6 1-10 16,-9-1-17-16,-9 2-20 0,-4-1-33 0,-6 3-34 16,-6-3-44-16,-8-2-36 0,-1 1-50 0,-27 1-191 15,5 2-476-15,-32 4 211 0</inkml:trace>
  <inkml:trace contextRef="#ctx0" brushRef="#br0" timeOffset="13592.0333">27589 7533 208 0,'0'0'195'0,"0"0"-20"0,0 0-16 0,0 0-18 0,0 0-13 16,0 0-13-16,56-35-9 0,-25 28-15 0,16 3-10 15,-1-1-6-15,-15 3-9 0,20 0-6 0,3-1-1 16,-4-1-4-16,-4 4-6 0,5 2 6 0,-5 1 5 16,-13-1 3-16,13 2 6 0,-16 1-7 0,-30-5-2 15,51 15-5-15,-51-15-6 0,32 16-2 0,-32-16 1 16,24 32 0-16,-12-17 0 0,-12-15 2 0,15 50 5 16,-10-21 3-16,3 14 1 0,-8 3-8 0,0 1-2 15,0 1-2-15,0 4-5 0,-1 0 1 0,3 6-6 16,2 3-8-16,-1-1-1 0,5 0-3 0,8-1 3 15,-3 4-7-15,-1 2 1 0,3 2-2 0,2-2 0 0,-5-4 0 16,1 1-3-16,2-3-5 0,-11-3 4 16,6-2-3-16,-1-5-1 0,-3-3-1 0,2-4 11 15,-3 0-1-15,0-18 7 0,-5-24-1 0,6 55 1 0,-3-27 1 16,-3-28 2-16,-2 51 0 0,0-21 14 0,2-30 3 16,-10 46 0-16,10-46 0 0,-10 34 1 15,-3-13 2-15,13-21-4 0,-23 42 4 0,4-26-8 0,1 2 5 16,-7 2-7-16,-13 5 8 0,-4-2-3 0,0-5-6 15,-10 1-1-15,5-2 4 0,-10-2-15 0,-13 2 8 16,4-4-1-16,-18 2-8 0,-3-4-5 0,-16 1-7 16,-6-4-41-16,1-1-40 0,-4-2-60 0,0 1-86 15,1-9-96-15,4-1-291 0,10-4-648 0,7-5 287 16</inkml:trace>
  <inkml:trace contextRef="#ctx0" brushRef="#br0" timeOffset="16754.1018">24327 12150 233 0,'0'-15'271'0,"-1"6"-7"16,0-1-22-16,1 5-11 0,0 5-33 0,0 0-18 15,0 0-20-15,0 0-15 0,0 0-12 0,0 0-10 16,0 0-17-16,13 43-10 0,-3-1-6 0,-1 1-10 16,-3 3-11-16,-1 5-1 0,-3 4-5 15,2 2-3-15,2-2-7 0,-4 6-5 0,0-3-8 0,-3-7-1 16,1 1-2-16,2-8 3 0,-2-16-1 0,0-1-3 15,3-2-7-15,-6-9 5 0,3 0-8 0,0-3-5 0,0-4 2 16,1-4 4-16,-1-5-2 0,0 0-2 16,0 0-2-16,0 0-1 0,-6-40 2 0,1 0-5 0,1-4-7 15,-1-4 5-15,2-5-6 0,-1-8-9 0,2-5-19 16,0-3-11-16,0 0-4 0,2 1-2 0,3 3-1 16,2 2 1-16,5 7 5 0,2 11 3 0,6 6 0 15,-7 13 1-15,0 4 6 0,3 2 1 0,-4 5 0 16,1 2 4-16,1 4 2 0,-2 3 0 0,-1 3 0 15,0 3 2-15,-9 0-2 0,21 11 6 0,-12 0-5 16,2 3 7-16,-3 13 1 0,-5 2-8 0,3 12-5 16,-8-1-6-16,-4 2-3 0,-10 1 0 0,4-15-1 0,-3 18-4 15,1-19 2-15,4 0 2 0,-2 0 7 16,-2-2-1-16,3-2 4 0,-3-3 1 0,4-5-2 16,3-8-7-16,0 1-3 0,2-2 0 0,3-3 5 0,2-3 2 15,-4 9-3-15,4-9 4 0,0 0 4 16,0 0 3-16,0 0 1 0,9 13 9 0,-1-8 7 15,-1 0 2-15,5 3-2 0,1 0 11 0,0-1 1 16,2 5-3-16,-1-1 3 0,7 4 1 0,1 1-2 0,1-2 1 16,0-3-3-16,3 1-1 0,-2 1 1 0,2-3-2 15,2-2 0-15,-7-3-6 0,-3-3-4 16,8-1-12-16,-7-3-10 0,-2 0-17 0,1-2 0 16,6-7-12-16,-10 3-1 0,0-2-3 0,-2 0 2 0,0-5 6 15,-4 1 4-15,-2 1 1 0,1-3 6 0,-3 4 1 16,-2-1 7-16,-4 4 1 0,1-1 22 0,-2 2 6 15,-2 2-3-15,5 6 1 0,-7-7 1 0,2 4 6 16,5 3 13-16,-18 1 1 0,6 4 1 0,0 4 4 0,0-1-3 16,1 5-2-16,1 2-1 0,-7 8-2 0,5 1-5 15,3 0 6-15,1 3-1 0,1-1-4 0,2 0 0 16,-1-9-1-16,8 6-6 0,2-8 5 0,1 0-2 16,2-2-1-16,2-3-3 0,-2-2 4 0,1-4 2 15,1-1 4-15,-1-2 9 0,7-6 13 0,-3 0 3 16,0-2 8-16,-1-4-2 0,1-3 2 0,2-8 0 15,-2-2-6-15,-1-4-2 0,1 0-5 0,-6 1 0 16,-3 0-2-16,2 1-8 0,1 1-1 0,0 2-4 16,-3 7 2-16,0 2-4 0,-1-1 2 0,0 7-4 15,0-1-2-15,0 2-5 0,1 3 0 0,-3 4-4 16,0 0-1-16,0 0 3 0,0 0-3 0,0 0 0 16,8 14 1-16,-2 0 0 0,-2 3-4 0,1 1 0 15,0-2-5-15,5 6-1 0,-3-7 4 0,3 1-5 16,-3-4 5-16,0-3-5 0,5-1 0 0,-1-1-1 15,3-4 6-15,-5-3-3 0,-1-3 7 0,6-2-7 0,-1-5 6 16,5-7-2-16,-7 2 9 0,3-8 0 0,1-3 2 16,-5-1-2-16,5-17 4 0,-6 5-4 15,-5 9 3-15,1-17 0 0,-3-2-3 0,-4-7 0 16,2 8 2-16,0-1-5 0,-3 3 0 0,1 4-1 0,0 16 0 16,4 3 7-16,-2 7 13 0,-1 1 3 0,0 4 6 15,1 3 6-15,0 1-7 0,0 7-7 0,0 0 1 16,0 0-5-16,0 0 0 0,0 0-3 0,-8 31-5 15,10-6-1-15,0 3 2 0,3 14-2 0,3 7-3 16,2 1-1-16,0 0 7 0,2 1-6 0,-3-3-2 16,2-2-17-16,0 2-11 0,5-3-21 0,-7-4-14 15,-5-13-6-15,1-1-16 0,0-1-14 0,-3-11-10 16,-2 10-18-16,-2-11-15 0,-1-3-23 0,1-3-10 16,-5-4-21-16,2-2 4 0,5-2-25 0,-15-2-111 15,2-5-344-15,-1-2 152 0</inkml:trace>
  <inkml:trace contextRef="#ctx0" brushRef="#br0" timeOffset="17026.0198">25113 12431 31 0,'7'-6'130'0,"4"-3"7"0,0 1 0 0,5 3 4 15,0-4-8-15,11-1 5 0,0-1-6 0,0-1 1 16,2-1 3-16,-2 1-2 0,15-6 0 0,-13 6-1 16,-4 3 0-16,0-5-12 0,-2-1-7 0,-10 5-1 15,0 0-10-15,-1 2 1 0,-5 1-6 0,-3 2-2 16,0-2 0-16,-1 5-7 0,-3 2-3 0,5-5-7 15,-5 5-9-15,0 0-4 0,5-6 0 0,-5 6-13 16,0 0-6-16,0 0-9 0,0 0 1 0,8 14-5 16,-4 2 0-16,-4 0-10 0,2 8 2 15,3 1-1-15,0-2-7 0,-2 1 1 0,1-1-4 0,2 1 0 16,-1 0-2-16,1-4 0 0,-3-1-15 0,0-3-18 16,1-1-15-16,0-1-28 0,-2-1-32 0,1-5-38 0,1 0-38 15,-2-4-32-15,-2-4-51 0,0 0-166 16,0 0-455-16,0 0 201 0</inkml:trace>
  <inkml:trace contextRef="#ctx0" brushRef="#br0" timeOffset="17174.9686">25482 12050 104 0,'0'0'304'0,"-2"-10"-20"0,2 10-25 15,-3-5-30-15,3 5-18 0,0 0-25 0,0 0-17 16,0 0-21-16,0 0-39 0,0 0-51 0,0 0-57 15,0 30-62-15,2-22-63 0,-2 4-190 0,1 1-338 16,0 0 150-16</inkml:trace>
  <inkml:trace contextRef="#ctx0" brushRef="#br0" timeOffset="18327.3618">25837 12146 90 0,'-5'-3'237'0,"5"3"-16"15,0 0-22-15,-6-3-16 0,6 3-8 0,0 0-9 16,0 0-10-16,-6 22-10 0,5-9-8 0,6 14-8 15,-1-1-7-15,0 2-7 0,3 12-11 0,-1-14-13 16,1 0-4-16,0 0-9 0,0-2-9 0,2 0-4 16,-5-2 3-16,0-6-8 0,2-1 4 0,-4-3-2 15,0-2-6-15,-2-3-5 0,2-3-1 0,-2-4 3 16,0 0 8-16,2 7-9 0,-2-7-5 16,0 0-4-16,11-24-5 0,-8 9-1 0,6-8-4 0,-2-5-5 15,2-12 2-15,-1 15-10 0,-3-3-3 0,2-1-3 0,0 2-10 16,-1 2-6-16,-2 7-4 0,2 4-2 15,-2-1 0-15,-2 6 5 0,0 3-5 0,0 2-4 16,-2 4 0-16,0 0-1 0,0 0 2 0,0 0 1 16,18 23 1-16,-11-7 4 0,0 9 1 0,2 1-2 0,1 0 0 15,0-2 1-15,1-4-3 0,1 5-4 0,-1-10-3 16,2 6-6-16,7-3 2 0,-7-9-2 16,1-1-4-16,-1 0-6 0,4-3 0 0,-2-4-6 15,-1-2 6-15,3-4 5 0,8-4-1 0,-9-3 5 16,-2 0 4-16,6-7-3 0,-5 0 3 0,1-5 1 0,-3-1 2 15,-6-3-1-15,1 4 0 0,-2-1 5 0,-4-3 2 16,-4 11 7-16,0 0 2 0,-2 0 5 0,-4 4 9 16,2 4 6-16,-1 3-7 0,0 1-1 0,-1 1-1 15,-2 3 1-15,-1 2-3 0,-3 7 0 0,1 1-1 16,2 3 1-16,-1 2-6 0,-1 10 3 0,5 4-1 16,0-2-2-16,4-3-1 0,2 3-11 0,0 0-9 15,6-3-4-15,-2-6 4 0,3-2-3 0,2-1-1 16,-3-3 6-16,0-1-1 0,8-3 2 0,-1-5 9 15,-2-3-6-15,4-3 10 0,-3-1 13 0,1-8 13 16,-1 0 6-16,2-10 9 0,-1 1-1 0,0-2 0 16,-3-1-3-16,2 0 1 0,-1 2 0 0,-5 8-5 0,6-8 1 15,-6 10-5-15,1-1 1 0,1 7-4 0,-1-2-4 16,-2 4-3-16,1 1-3 0,-4 4-2 0,0 0-2 16,0 0 0-16,15 14-3 0,-8 9 4 0,0 2-6 15,2 18-1-15,-2-1 0 0,1-2 0 0,2 3 0 16,-6 4-5-16,1 2-5 0,-3 2-10 15,0 3-8-15,2 0-7 0,-8-3-5 0,-4-1-2 0,-1-6 0 16,-3-3 1-16,3-14 1 0,-2 2 6 0,-7-4-2 16,2-4 7-16,-4-6 3 0,-2-3 3 0,-1-2 3 15,7-8 3-15,-4-2 9 0,3-5 6 0,0-1 1 16,-10-12 6-16,3-2 3 0,-6-15-2 0,15 11 2 16,2-3-2-16,3-2 3 0,1-13-1 0,5 13 2 15,6 0-2-15,1-16-1 0,1 17 0 0,4 2-1 16,4 0-4-16,-3 1-1 0,18-11-4 0,-12 14-3 15,13-11-4-15,5 3 1 0,1 3-1 0,-9 9-1 16,12-4 1-16,2-1-18 0,-17 13-38 0,-6 5-53 16,1-1-60-16,-4 0-37 0,-5 3-232 0,-1 4-481 15,3-1 213-15</inkml:trace>
  <inkml:trace contextRef="#ctx0" brushRef="#br0" timeOffset="19290.8843">26993 11825 95 0,'-9'-14'228'0,"-2"-1"-11"0,-3 4-8 16,1 1-13-16,0 2-15 0,-1 2-17 0,1 2-13 15,-1 2-14-15,3 3-14 0,-5 1-8 0,1 5-3 16,1 0-8-16,-1 4-8 0,1 2-6 15,3 2-4-15,0 9-8 0,1 2-2 0,4-3-12 0,-1 3-7 16,1 3-5-16,8 0-3 0,0-1-7 0,2-1-3 16,3 0-3-16,3-3-4 0,0-1-1 15,9-2-6-15,0-3-7 0,6-3-5 0,-2-3-3 0,2-3 1 16,-1-1-4-16,-4-5 0 0,-1-3 4 0,9 0-5 16,-8-1 2-16,-1-2-2 0,-2-2 0 0,1 1-4 15,-4 2 4-15,4-1-5 0,-9 3-1 0,3-1 0 16,3 4-3-16,-9 0-4 0,2 6 4 0,-2 2-5 15,-1 0 2-15,-5 3-7 0,0 3 1 0,-7 5-1 16,-2 2 1-16,2-2 2 0,-2-7-4 0,-5 5 1 16,5-7 5-16,-1 0 2 0,-2 1 3 0,1-4-6 15,0-2 4-15,-5 0-2 0,3-2 6 0,-1-3-2 16,-2-1 0-16,0-4 3 0,-1-2 1 0,-1-4-5 16,2 0 10-16,-2-3-6 0,3-7 0 0,-4-5-17 0,5 4-17 15,1-3-22-15,0 1-15 0,6 5-13 16,4 3-26-16,-3-2-10 0,2-1-21 0,6 3-15 0,-2 3-17 15,2 2-141-15,2-2-339 0,-1 1 151 0</inkml:trace>
  <inkml:trace contextRef="#ctx0" brushRef="#br0" timeOffset="19854.1869">27254 12135 52 0,'6'1'255'16,"-6"-1"-10"-16,0 0-4 0,0 0-20 0,0 0-17 15,13-1-18-15,-13 1-19 0,10-2-17 0,-5 0-12 16,3-1-17-16,-3-2-11 0,4-1-4 0,-4 0-13 16,3-1-10-16,-3-1-9 0,2 1-9 0,-2-1-7 0,-1-3-5 15,0 3-5-15,-2 1-4 0,-1-1-8 16,-1 8-4-16,-3-10-2 0,3 10-6 0,-4-11 0 15,-2 8-7-15,6 3 0 0,-17-3-5 0,8 4 0 0,-2 1 3 16,-2 1-6-16,0 4-3 0,-2 1-3 0,3 2 0 16,0 0-3-16,3 4-4 0,-2-3-2 0,-1 2 1 15,4 1 3-15,-1 2-4 0,7 0 2 0,-3 7-5 16,7-8 0-16,-1 0 2 0,3-2 1 0,0 1 2 16,3 0 4-16,3-1 1 0,2-4 6 0,2-2 2 15,0 0 9-15,0-1 3 0,3-2 3 0,-2-2-6 16,5-2-3-16,-4-2 0 0,2 0 0 0,0-1-3 15,-2-1 4-15,0 0-4 0,-3-3-3 0,3-1-1 16,-7-5-4-16,0 0-2 0,-3 1-8 16,-2-3-10-16,0 0-6 0,-4-1-4 0,-5-1-4 0,0 1 2 15,-4-6 0-15,3 8 8 0,-1-1-4 0,-2-1 2 16,0 3 3-16,2 3 3 0,-4 0-1 0,6 4 0 16,1 3-9-16,2-2-13 0,2 5-9 0,0 0-17 15,-4-7-2-15,4 7 3 0,0 0 4 0,0 0 11 0,0 0-2 16,28 4 9-16,-14 3 4 0,4-1 4 15,5 5 3-15,3-3 3 0,3 2-3 0,-4 1 8 0,0 2 7 16,2 0-4-16,-2 2-4 0,-1 0-6 0,-6 1-12 16,-4-4-8-16,-3-1-7 0,-2 3-12 0,-2-3-13 15,-2-3-3-15,-3-2-11 0,0 3-17 0,0-5-25 16,-2-4-78-16,0 0-232 0,0 0 104 0</inkml:trace>
  <inkml:trace contextRef="#ctx0" brushRef="#br0" timeOffset="20135.6372">27699 12019 78 0,'0'0'201'16,"0"0"-13"-16,-5-5-2 0,5 5 8 0,0 0 1 15,0 0 7-15,0 0-17 0,14 23-12 0,-8-14-10 16,5 3-5-16,3 0-5 0,0-2-13 0,6 5-7 16,1 2-13-16,-6-6-5 0,-2-3-12 0,3 2-9 0,0 2-10 15,2-5-8-15,-5 1-9 0,-4-4-2 16,4 2-9-16,0-2-2 0,-5-4-7 0,1-1-3 15,0-5-5-15,4 1 0 0,-6-1-7 0,4-7 2 16,0-1-7-16,-2-10-4 0,0-1-1 0,-1-2-1 0,0 2-6 16,-5-5 1-16,0 2 0 0,0 2-6 0,-1 9 0 15,-2 0 1-15,2 1-6 0,-2 2-8 16,-4 1-10-16,1 6-18 0,1 2-28 0,2 5-33 0,-8-5-27 16,8 5-39-16,-17 0-47 0,17 0-25 0,-15 8-27 15,4 0-148-15,4 1-438 0,3-1 193 0</inkml:trace>
  <inkml:trace contextRef="#ctx0" brushRef="#br0" timeOffset="20347.9627">28157 11833 27 0,'4'-6'253'0,"-4"6"-15"15,0 0-8-15,0 0-10 0,0 0-7 0,16 13-13 0,-10-3-17 16,3 6-17-16,-1-1-16 0,-1 1-15 15,1 6-13-15,-1 0-13 0,2 1-7 0,-3-8-14 16,2 8-9-16,-2-7-12 0,3-1-17 0,-4-1-20 16,2-1-30-16,-3 1-30 0,1-5-35 0,-2-3-34 0,1-2-40 15,-4-4-14-15,0 0-16 0,0 0-166 16,0 0-362-16,0 0 160 0</inkml:trace>
  <inkml:trace contextRef="#ctx0" brushRef="#br0" timeOffset="20526.0178">28031 11676 42 0,'0'0'189'0,"0"0"-20"0,0 0-10 0,11 24-23 0,0-11-10 16,2-1-24-16,6 6-34 0,1 1-39 0,0 2-28 15,14 7-20-15,-13-12-18 0,5 0-14 0,1 0-7 16,12 3-85-16,-12-9-155 0,0 0 69 0</inkml:trace>
  <inkml:trace contextRef="#ctx0" brushRef="#br0" timeOffset="20871.758">28592 11780 180 0,'-4'-14'191'16,"3"4"0"-16,-6 1 4 0,-1 2-6 0,-5 0-3 16,1 3-5-16,-5 0-10 0,-1 6-3 0,-1 3-11 15,-8 6-10-15,1 6-9 0,3-1-2 0,-10 14-7 16,14-6 0-16,0 0-4 0,-1 12-8 0,8-10-9 0,6 0-10 15,5-3-8-15,3 3-10 0,8-3-4 0,4-3-7 16,5-4-12-16,5 0-12 0,2-6-22 16,5-1-23-16,15-6-17 0,-16 0-23 0,16-8-4 0,-15-2 1 15,10-7 11-15,-15 3-3 0,-3-3 1 0,0-5 6 16,-8-1 13-16,-4-2 1 0,-4-1 9 0,-5-6-2 16,-4 0 10-16,0 0 0 0,-9-10 0 0,0 13 6 15,1 1 3-15,-1 3 10 0,3 12 1 0,0-2-5 16,3 4-3-16,-3 3 0 0,3 5 0 0,5 0-5 15,-15 7 2-15,8 3-2 0,0 4 2 0,3 9-4 16,3 0-3-16,3 5 3 0,6-1-3 0,3 1-3 16,11 8-10-16,-9-14-9 0,8-1-23 0,2-2-10 15,1-1-16-15,3-3-18 0,0-6-9 0,2 1-20 16,-2-6-2-16,-1-1-2 0,-7-5-11 0,11-2-10 16,-2-4-34-16,-3-3-184 0,-9 1-385 0,-3-1 171 15</inkml:trace>
  <inkml:trace contextRef="#ctx0" brushRef="#br0" timeOffset="21627.7464">24092 11535 13 0,'-58'-2'170'0,"9"-1"4"0,-2 2 3 15,19 2 7-15,4-2-2 0,-3 1 3 0,3 0-6 0,1-2 2 16,10 0-6-16,7 2-5 0,-5-2-7 0,7 2-10 15,8 0-14-15,-8-1-15 0,8 1-12 0,0 0-9 16,0 0-10-16,0 0-6 0,52 7-13 0,1-4-7 16,7-5-4-16,8-5-6 0,12 2 3 0,8-1-14 15,10-2-7-15,9-3-2 0,11-2-3 0,12-6 0 16,13 4-7-16,10-6-2 0,8 6-6 0,15-2-1 16,8-3 4-16,13 8-3 0,4-3 0 0,5 4-7 15,9 1 2-15,1 1-8 0,-3-1 3 0,-8 4-1 16,-6-2 2-16,-14 1-1 0,-12-5 0 0,-20 5 4 15,-14 0-6-15,-23 2 2 0,-21 0-3 0,-18 0 3 16,-14 0-1-16,-19 0-5 0,-17 4 2 0,-12 1 1 0,-7-1 0 16,-3 1-5-16,-5 0-2 0,0 0 1 15,0 0-6-15,0 0-2 0,-57-1-8 0,25 3-11 16,-24-1-21-16,-2 4-15 0,-2 1-31 0,-6-2-30 0,1 1-37 16,-7 4-36-16,-6-2-35 0,-5-1-202 0,2 6-468 15,-7 0 208-15</inkml:trace>
  <inkml:trace contextRef="#ctx0" brushRef="#br0" timeOffset="22459.8654">23622 11544 95 0,'0'0'162'0,"-8"16"-13"0,9-4 0 15,4 4-6-15,2 11-17 0,9 12 6 0,-3 4-8 16,0-2-8-16,4 10-8 0,6 4-10 0,-1 1-5 16,-5 1-3-16,1 5-9 0,0-1 7 0,3 4-8 15,-3 2-3-15,-3 3-7 0,-3 1 1 0,-1-2-4 16,-1 0 1-16,0 0-4 0,0-2-4 0,-1-1-6 0,4-6-2 15,-3-4-5-15,4 1-3 0,-2 0-6 16,2-2 6-16,0-3-12 0,1-3 7 0,-2-2-8 16,-3-3 2-16,-4-16-2 0,6 11 9 15,-3-10-6-15,-4-4 8 0,2 0-3 0,-1-1 1 0,-4-10 2 16,0 1-3-16,1-2 0 0,0-5-2 0,1 1 5 0,0-4 1 16,0-1-5-16,0 2 5 0,2-3 2 0,2 1 0 15,-1-3 3-15,4 0-2 0,5-1 2 0,0-1-1 16,3-1 0-16,7-2 2 0,-2 0-5 0,6-3 0 15,2 1 8-15,-1-3-7 0,20 2-2 0,-2-4 0 16,3 3-1-16,2-3-5 0,7-2 3 0,4-3-8 16,11 1-7-16,7 2 4 0,4-4-7 0,9 1 3 15,14 1-7-15,3-2-2 0,7-5-1 0,9 4-1 16,7-1-1-16,4-2-13 0,5-2 8 0,1 6-9 16,0-1 1-16,3-3-10 0,-4 3 2 0,-5 2 3 15,-1-1 10-15,-11 4-6 0,-9-2-1 0,-11 5 5 16,-9-5-8-16,-5 4 2 0,-4 4-6 0,-7-7-8 0,-11 1 2 15,-5 3-5-15,-4-2-14 0,-3 2-6 16,-14-2-15-16,-12 7-20 0,-3-4-19 0,1 2-23 16,-8 2-35-16,-6-2-43 0,-2 0-47 0,2 1-60 0,-2-1-175 15,-8 2-517-15,-1-1 228 0</inkml:trace>
  <inkml:trace contextRef="#ctx0" brushRef="#br0" timeOffset="23227.3393">27948 11279 76 0,'-5'-3'219'0,"5"3"0"0,-9-6-7 0,9 6-9 16,-6-3-13-16,6 3-17 0,0 0-12 0,0 0-16 15,0 0-15-15,27-7-17 0,-7 6-6 0,9-3-13 0,19 4-6 16,-2 0-7-16,6-5-8 15,-2 2-11-15,5 0-1 0,4-4-8 0,4 3 1 0,-1 0-3 0,3 1-3 16,2 2-3-16,-3-2 0 0,-1-1-9 0,3 4 9 16,-1 2 3-16,-8 0 4 0,-4-2 6 0,-20 1-7 15,-2 4 10-15,-3 2-10 0,-10 0 0 0,-1-3-7 16,-4 4 1-16,1 2 0 0,-3 2 2 0,-4 4-5 16,3-4 4-16,-4 5-3 0,-1 6 0 0,1 1 7 15,-1 17-3-15,-4-17-5 0,1 16 3 0,-1 4-3 16,3-1 9-16,-4 0-9 0,2 2-2 0,0 7-2 15,-1 4-7-15,4-1 2 0,-2-2-4 0,1 1-6 16,0-1-1-16,2 0 0 0,-1-1 4 0,1-1-7 16,0 0 4-16,0 0-3 0,0-2-6 0,3-2 3 15,-4-7-1-15,-3-13 2 0,1 2-5 0,-2-2-3 16,3 14-3-16,-4-14 5 0,-1-3 3 0,-1 1 2 16,0-9 7-16,-2 2 3 0,-1-1 1 0,-3-1 7 15,0-1 6-15,-2-4-5 0,-3 1 1 0,0-1-1 0,-11 4 3 16,-1-2-1-16,0 0-9 0,-19 1-1 0,13-7 6 15,-24 4-3-15,6-1 8 0,-9-6-15 16,-6 0 4-16,-5 3-6 0,-10-3-3 0,-4 1 4 0,-8 0-3 16,-2 2-5-16,-4-3-3 0,-3 3-11 0,-2-4-33 15,3-1-62-15,6 2-52 0,7-3-62 0,-2-3-92 16,4-2-398-16,11-2-754 0,8-2 334 0</inkml:trace>
  <inkml:trace contextRef="#ctx0" brushRef="#br0" timeOffset="33239.5391">15610 6830 27 0,'0'0'136'0,"0"0"5"0,0 0-9 0,0 0-5 0,33-31-6 16,-33 31-10-16,0 0 6 0,26-15-5 0,-26 15 2 16,0 0 1-16,0 0-6 0,25-15-3 0,-25 15 2 15,0 0-5-15,0 0 3 0,0 0 9 0,0 0-4 16,0 0 4-16,17-22 14 0,-17 22-2 0,0 0-9 16,0 0-11-16,0 0-3 0,0 0-4 0,0 0-6 15,-42-44-4-15,42 44-7 0,-35-13 1 0,35 13-6 16,-54-6-9-16,25 6-2 0,29 0-5 0,-61 6 1 15,29 1-10-15,1 3-9 0,3 3 1 0,-14 6-7 16,4 6 3-16,20-2-13 0,1-3 0 0,0 2-8 0,17-22 4 16,-22 47-8-16,17-22 3 0,5-25 1 0,5 68 1 15,3-43-2-15,6-1-7 0,3-2 1 0,4 2-5 16,2-3 0-16,14 7-13 0,-9-13 2 0,15 7-16 16,3-2 4-16,-16-9-6 0,11 8-5 0,-15-5 3 15,-1-1-3-15,-1 2 1 0,-3 1-1 0,-21-16 6 16,28 25-2-16,-28-25 3 0,19 27 2 15,-19-27 3-15,7 28 4 0,-7-28-5 0,0 0 5 0,0 0-2 16,-36 56 5-16,12-42 3 0,-1 1 0 0,0-5-1 16,25-10 3-16,-52 15 0 0,25-11 8 0,27-4-6 15,-39 1-10-15,39-1-17 0,0 0-36 0,-52-10-35 16,52 10-47-16,-30-20-52 0,30 20-44 0,-17-28-232 16,17 28-510-16,-6-31 226 0</inkml:trace>
  <inkml:trace contextRef="#ctx0" brushRef="#br0" timeOffset="33875.4372">15850 7060 188 0,'0'0'209'0,"0"0"-15"0,0 0-8 16,0 0-13-16,0 0-14 0,0 0-11 0,0 0-11 15,0 0-8-15,0 0-10 0,-1 54-7 0,1-54-9 16,0 0-8-16,0 0-7 0,21 24-3 0,-21-24 1 16,0 0-5-16,0 0 2 0,0 0 7 0,35 1-10 15,-35-1-1-15,0 0-6 0,0 0-8 0,38-31-7 16,-38 31-4-16,19-24-7 0,-19 24-4 0,9-25-6 15,-9 25-1-15,0 0-7 0,3-38-1 0,-3 38-1 16,0 0-6-16,0 0 0 0,0 0 0 0,0 0-6 16,0 0-3-16,0 0 2 0,-28-32-6 0,28 32 1 15,0 0-3-15,0 0 3 0,0 0-5 0,-59 43-1 16,59-43 1-16,-21 39-2 0,10-16 3 0,0 5-2 16,5 0 2-16,0 12 0 0,6-40-4 0,-2 50 2 15,2-50 2-15,2 34 0 0,-2-34 7 0,11 33 5 0,-11-33 5 16,19 26 14-16,-19-26 10 0,29 19 3 0,-29-19 12 15,37 6-2-15,-37-6-9 0,48-4 3 0,-48 4-6 16,53-17-5-16,-28 5-1 0,-1-5-6 16,-3-1-2-16,-3-3 4 0,-4-2-9 0,-14 23 3 0,20-43-9 15,-13 21-7-15,-7 22-2 0,-3-44 2 0,3 44-1 16,-13-49-4-16,13 49-4 0,-13-29-4 0,13 29 0 16,-15-20 3-16,15 20-7 0,0 0 3 0,-24-20-3 15,24 20-6-15,0 0-1 0,0 0 5 0,0 0-9 16,-36 0 5-16,36 0-7 0,0 0-4 0,0 0-5 15,0 0 2-15,0 0-1 0,0 0 2 0,0 0-1 16,-11 52 5-16,11-52 2 0,0 0-4 0,0 0 9 16,50 32 0-16,-50-32 0 0,31 15 0 0,-31-15 4 15,32 14 0-15,-32-14-13 0,25 15-20 0,-25-15-26 16,20 16-35-16,-20-16-27 0,0 0-27 0,0 0-36 16,0 0-27-16,0 0-42 0,0 0-182 0,0 0-476 15,0 0 210-15</inkml:trace>
  <inkml:trace contextRef="#ctx0" brushRef="#br0" timeOffset="34299.9581">16154 7070 69 0,'0'0'182'0,"0"0"-11"0,0 0-12 0,0 0-8 16,0 0-18-16,0 0-10 0,0 0-12 0,0 0-6 15,0 0 0-15,0 0-1 0,0 0-6 0,0 0-2 16,0 0 2-16,0 0-3 0,0 0-1 0,0 0 3 16,0 0-8-16,0 0-4 0,0 0-4 0,60-15-3 15,-60 15-1-15,43-14-1 0,-43 14 1 0,41-19 4 16,-23 12-2-16,-18 7-10 0,33-17-5 0,-33 17-6 15,0 0-6-15,29-9-5 0,-29 9-5 0,0 0-6 0,0 0-1 16,0 0-4-16,0 0-2 0,0 0-1 16,40 27-1-16,-40-27 3 0,11 26-7 0,-11-26-5 15,10 28 3-15,-10-28-7 0,8 30-1 0,-8-30 0 0,13 31 1 16,-13-31 1-16,13 48-2 0,-6-25-5 0,-7-23 4 16,13 37 0-16,-13-37-2 0,6 28-1 0,-6-28 0 15,0 0-2-15,7 33-4 0,-7-33-14 16,0 0-16-16,0 0-15 0,0 0-6 0,0 0-28 0,0 0-37 15,0 0-56-15,0 0-49 0,0 0-244 0,0 0-501 16,0 0 221-16</inkml:trace>
  <inkml:trace contextRef="#ctx0" brushRef="#br0" timeOffset="34619.8717">16573 6969 244 0,'0'0'291'0,"0"0"-11"16,0 0-26-16,0 0-18 0,0 0-27 0,0 0-17 16,0 0-19-16,0 0-14 0,0 0-10 0,0 0-11 15,0 0-5-15,50 51-11 0,-35-28-13 0,0-2-8 16,-15-21-11-16,34 42-5 0,-19-21-9 0,2-2-3 16,-3 1-11-16,-14-20-7 0,20 31-3 0,-20-31-4 15,21 23-9-15,-21-23-5 0,13 18 2 0,-13-18 0 16,0 0 21-16,0 0 19 0,0 0-2 0,0 0-6 15,0 0 0-15,0 0-10 0,0 0-2 0,31-67 0 0,-31 67-8 16,-3-57-12-16,-1 28 19 0,-5-15-27 0,1 15 1 16,8 29-5-16,-13-50-11 0,13 50-10 0,-14-30-16 15,14 30-12-15,-12-25-18 0,12 25-19 0,0 0-28 16,0 0-38-16,-13-21-51 0,13 21-56 0,0 0-39 16,0 0-256-16,0 0-573 0,0 0 253 0</inkml:trace>
  <inkml:trace contextRef="#ctx0" brushRef="#br0" timeOffset="34835.4903">16940 6827 98 0,'0'0'239'0,"0"0"-16"0,0 0-6 16,0 0 11-16,0 0-14 0,12 69-9 0,-4-46-13 0,-8-23-14 15,8 51-10-15,-3-25-15 0,-5-26-13 0,4 53-12 16,-1-24-12-16,-3-29-3 0,6 51-20 15,-6-51-8-15,8 39-9 0,-8-39-6 0,5 31-9 16,-5-31-24-16,0 0-28 0,2 29-29 0,-2-29-23 0,0 0-32 16,0 0-38-16,0 0-52 0,0 0-40 0,0 0-199 15,0 0-438-15,0 0 195 0</inkml:trace>
  <inkml:trace contextRef="#ctx0" brushRef="#br0" timeOffset="34977.419">16843 6772 152 0,'0'0'188'0,"0"0"-5"0,0 0-22 0,0 0-17 0,0 0-16 16,0 0-12-16,0 0-9 0,0 0-10 0,0 0-16 16,0 0-14-16,0 0-27 0,0 0-20 0,0 0-20 15,48 81-31-15,-28-62-21 0,-1 1-22 0,-1-2-23 16,2 0-108-16,-20-18-223 0,34 27 99 0</inkml:trace>
  <inkml:trace contextRef="#ctx0" brushRef="#br0" timeOffset="35309.8874">17298 6863 172 0,'0'0'239'0,"7"-41"3"0,-7 41 0 16,0 0-7-16,0 0-13 0,0 0-20 0,0 0-16 0,0 0-22 15,0 0-10-15,0 0-14 0,0 0-10 16,0 0-14-16,0 0-5 0,-93 59-10 0,77-36-7 16,-1 17-8-16,2 0-9 0,6-13-6 0,3-1-11 0,6-26 3 15,-5 53-12-15,5-53-4 0,5 49-5 0,-5-49-3 16,8 30-5-16,-8-30 0 0,22 21-5 0,-22-21-10 15,31 9-5-15,-31-9-4 0,56-13-2 0,-56 13-10 16,68-33-1-16,-42 15-3 0,6-12 2 0,-14 8 2 16,1-2 0-16,-7 1-2 0,-1-2 0 0,-4-4 4 15,-7 29 3-15,0-55-1 0,0 55 9 0,-7-30-2 16,7 30 2-16,0 0-5 0,-21-29 3 0,21 29-5 16,0 0 2-16,0 0 0 0,0 0-1 0,0 0 1 15,-58 42 1-15,58-42-2 0,-13 40 0 0,13-40-2 16,-4 39-8-16,4-39-19 0,4 42-30 0,-4-42-36 15,12 28-37-15,-12-28-35 0,25 19-32 0,-25-19-14 16,45 10-23-16,-45-10-171 0,47 1-435 0,-47-1 192 16</inkml:trace>
  <inkml:trace contextRef="#ctx0" brushRef="#br0" timeOffset="36627.6508">17806 6378 219 0,'0'0'272'0,"0"0"-10"16,0 0-12-16,0 0-24 0,0 0-25 0,0 0-15 15,0 0-28-15,0 0-11 0,0 0-15 0,0 0-9 16,0 0-11-16,42 77-5 0,-30-35-12 0,-3 3-4 0,-5 0-13 15,5 4-10-15,-4-3-3 0,-3 2-5 16,3-1-6-16,-1 3 2 0,2-4-6 0,-2-5-5 16,1-17-10-16,-5-24 2 0,8 52-9 0,-5-28 0 0,-3-24-3 15,0 0 0-15,6 37-7 0,-6-37 0 0,0 0 3 16,0 0-3-16,0 0 1 0,0 0-1 16,0 0-6-16,0 0 4 0,0 0-2 0,0 0-8 0,-35-82 1 15,20 35 1-15,4 5-4 0,-3-4 4 0,3 0-7 16,1-3 1-16,1 2-4 0,6 4 0 15,0-2 2-15,5 19-3 0,-1-17 6 0,-1 43-6 0,9-45 3 16,-9 45 0-16,14-38-3 0,-3 23-1 0,-11 15 4 16,21-23-3-16,-21 23 1 0,29-15 4 0,-29 15-6 15,0 0 7-15,43 2 0 0,-43-2-3 0,0 0 3 16,38 45-1-16,-27-21 1 0,0 3-3 0,-11-27-3 16,2 68 0-16,-3-39-5 0,-6 13 2 0,-2-14-4 15,-2-2 1-15,-10 12 1 0,8-16 0 0,-1-1-1 16,0 1 0-16,14-22 1 0,-24 28 2 0,24-28 4 15,-22 13-1-15,22-13 1 0,0 0 0 0,0 0 1 16,0 0-2-16,0 0 3 0,0 0-2 0,0 0-1 16,0 0 0-16,0 0 2 0,0 0 3 0,0 0 3 0,0 0 1 15,0 0-1-15,0 0 3 0,0 0 2 0,0 0 4 16,0 0 0-16,0 0 2 0,0 0 4 16,0 0-3-16,0 0 6 0,0 0 5 0,61 49-6 0,-47-36 2 15,7 4-2-15,-21-17-2 0,35 26-3 0,-15-13-4 16,-20-13 3-16,32 15-1 0,-32-15 6 0,37 7-8 15,-37-7-2-15,0 0-6 0,47-9-4 16,-47 9 0-16,29-18 1 0,-29 18-4 0,22-23 1 0,-22 23-7 16,14-37 2-16,-9 14-5 0,-5 23-6 0,3-34 5 15,-3 34 2-15,0 0 0 0,-7-44 2 0,7 44-2 16,0 0 0-16,0 0 0 0,-20-27 1 0,20 27-2 16,0 0-1-16,0 0 3 0,0 0 4 0,0 0 3 15,0 0-2-15,-66 47 2 0,55-25 1 0,11-22-1 16,-12 47-1-16,12-47-10 0,0 30-14 0,0-30-17 15,0 0-21-15,21 40-17 0,-21-40-15 0,26 16-3 16,-26-16-5-16,46 8-10 0,-46-8 0 0,74-13-17 16,-44 2-7-16,20-6-2 0,-8 3 12 0,1-5 11 15,-15 5 11-15,-1-2 16 0,10-9 9 0,-12 9 5 16,-4-2-3-16,-21 18 1 0,25-34 4 0,-25 34 12 16,11-30 25-16,-11 30 25 0,2-28 30 0,-2 28 13 15,0 0 16-15,-22-35 14 0,22 35 24 0,-26-14 19 0,26 14 12 16,0 0 3-16,-49-1-5 0,49 1-3 0,0 0 0 15,-56 26-1-15,38-11-5 0,0 5-11 16,4 2-6-16,14-22-3 0,-25 46-11 0,16-20-7 0,3-1-4 16,6-25-6-16,-3 41-7 0,3-41 0 0,0 0-9 15,8 49-2-15,-8-49-2 0,14 21-3 0,-14-21-5 16,0 0 3-16,22 17-4 0,-22-17-5 0,0 0-3 16,0 0 0-16,0 0-4 0,0 0 4 0,69-35-2 15,-69 35 3-15,21-28 5 0,-11 6 1 0,-10 22 2 16,23-35 0-16,-23 35-3 0,17-27 3 0,-17 27 7 15,14-19 0-15,-14 19-7 0,0 0-5 0,0 0 0 16,15-21-3-16,-15 21-6 0,0 0 1 0,0 0-1 16,0 0 2-16,0 0 1 0,0 0-9 0,25 58 5 15,-25-58-3-15,5 53-2 0,-3-24-2 0,-2-29 1 16,3 70 0-16,-3-41-2 0,1 12 1 0,-1-41 5 16,-4 58-12-16,0-29-9 0,4-29-4 0,-5 51 1 15,5-51 3-15,-7 32-7 0,7-32-5 0,-10 22-1 16,10-22 5-16,0 0-3 0,0 0 7 0,0 0-1 0,0 0-2 15,0 0 0-15,0 0 0 0,0 0-4 0,0 0-5 16,-42-74-7-16,42 33-4 0,0 41-5 0,6-71 5 16,0 43-9-16,5 1-1 0,2-15 4 0,-4 14 4 15,4 1 6-15,4-11 2 0,-1 0 5 0,-5 11 3 16,-4 3 10-16,-7 24 11 0,16-43 10 0,-16 43 5 16,9-34 13-16,-9 34 11 0,8-33 11 0,-8 33 18 15,6-26 4-15,-6 26 4 0,0 0 13 0,0 0 9 16,0 0-8-16,0 0-14 0,3-33-10 0,-3 33-4 15,0 0-7-15,0 0-6 0,0 0 9 0,0 0-21 16,0 0 1-16,0 0-9 0,13 110 4 0,-10-81-6 16,2 15 0-16,-1-2-1 0,-2-12 2 0,4-3-8 15,-6-27 5-15,9 54-5 0,-3-29-24 0,-6-25-14 16,11 32-32-16,-11-32-27 0,6 26-33 0,-6-26-39 16,0 0-35-16,0 0-52 0,0 0-47 0,0 0-276 15,0 0-606-15,0 0 269 0</inkml:trace>
  <inkml:trace contextRef="#ctx0" brushRef="#br0" timeOffset="36766.8313">18610 6423 88 0,'0'0'185'0,"0"0"-15"0,0 0-22 0,0 0-10 16,0 0-17-16,-46 36-33 0,46-36-41 0,0 0-44 15,14 63-39-15,-14-63-43 0,20 48-67 0,-10-26-158 16,5 0 70-16</inkml:trace>
  <inkml:trace contextRef="#ctx0" brushRef="#br0" timeOffset="37078.0542">18914 6648 253 0,'0'0'254'0,"-30"-39"-11"0,30 39-16 15,-25-20-20-15,25 20-22 0,0 0-10 0,-33-10-24 16,33 10-15-16,0 0-12 0,0 0-10 0,0 0-13 0,0 0-13 15,-53 26-7-15,53-26-12 0,0 0-13 0,0 0-12 16,3 39-8-16,-3-39-13 0,0 0-10 16,34 36-4-16,-34-36-6 0,34 25-11 0,-12-11-3 0,-22-14-6 15,46 26-3-15,-22-17-18 0,0 7-18 0,-2-2-7 16,-2 1 6-16,-20-15 0 16,31 31 11-16,-31-31 3 0,17 29 6 0,-17-29-1 0,-5 31 17 0,5-31 2 15,0 0 5-15,-36 45-1 0,22-34 6 0,14-11-1 16,-40 21 7-16,16-14 3 0,24-7 6 0,0 0-5 15,-49-3-2-15,49 3-13 0,-29-22-9 0,29 22-35 16,-27-42-33-16,19 19-24 0,8 23-43 0,-2-50-102 16,2 50-281-16,4-49 125 0</inkml:trace>
  <inkml:trace contextRef="#ctx0" brushRef="#br0" timeOffset="37507.497">18992 6403 122 0,'0'0'240'0,"0"0"-10"0,0 0 0 16,0 0 3-16,0 0-2 0,0 0-11 16,0 0-12-16,42 54-15 0,-32-28-11 0,-2 2-10 15,1 0-20-15,0 0-11 0,8 12-13 0,-11-13-12 0,2 1-10 16,-8-28-11-16,20 53-11 0,-12-26-10 0,-3-2-4 16,-5-25-14-16,13 48-17 0,-13-48-16 15,8 33-27-15,-8-33-30 0,0 0-30 0,-5 37-31 16,5-37-38-16,0 0-30 0,0 0-24 0,0 0-15 0,0 0 2 15,0 0 3-15,0 0 4 0,0 0 16 0,0 0-106 16,-73-57 243-16,62 31-97 0,3 1 24 0,8 25 43 16,-9-52 36-16,7 25 20 0,2 27 17 0,3-41 16 15,-3 41 21-15,0 0 8 0,11-44 22 0,-11 44 9 16,0 0 7-16,17-24-2 0,-17 24 7 0,0 0 5 16,29-10 1-16,-29 10 3 0,0 0 0 0,0 0-3 15,59 18-6-15,-59-18-6 0,29 22-6 0,-29-22-7 16,31 32-3-16,-18-21-2 0,-13-11-4 0,28 33-3 15,-28-33-3-15,15 27-1 0,-15-27-6 0,0 0-2 0,9 27-2 16,-9-27-2-16,0 0 3 0,0 0 8 16,0 0-1-16,0 0-10 0,0 0 2 0,0 0-7 15,0 0-5-15,0 0-6 0,0 0-21 0,0 0-8 16,-9-113-19-16,9 86-31 0,0 27-17 0,7-56-17 0,-1 32-27 16,-6 24-32-16,9-40-40 0,-9 40-41 15,7-29-170-15,-7 29-427 0,0 0 189 0</inkml:trace>
  <inkml:trace contextRef="#ctx0" brushRef="#br0" timeOffset="37966.2406">19384 6425 3 0,'0'0'306'0,"0"0"13"0,0 0-9 0,0 0-11 16,-2 69-16-16,2-69-16 0,3 41-17 15,-3-41-16-15,7 43-14 0,-7-43-25 0,12 31-24 0,-12-31-11 16,18 31-24-16,-18-31-12 0,22 25-5 0,-22-25-13 15,28 17-8-15,-28-17-21 0,29 6-10 0,-29-6-22 16,0 0-8-16,48-10-6 0,-48 10-8 0,27-21-2 16,-27 21 7-16,18-30-10 0,-18 30-8 0,15-42 1 15,-11 18 1-15,-4 24-3 0,4-50-5 0,-4 50 1 16,-2-33 4-16,2 33 4 0,0 0 6 0,0 0 7 0,-4-37 2 16,4 37-13-16,0 0 0 0,0 0-1 0,0 0 6 15,0 0-5-15,0 0 0 0,0 0 5 16,0 0 13-16,0 0-13 0,0 0 5 0,-2 109-5 15,2-109 4-15,7 53-3 0,-3-23-1 0,4 13-4 0,-2-16 0 16,1 17-3-16,1 0 7 0,3-1-4 16,2 0-1-16,-4-5-14 0,0-9-4 0,-2 1-10 0,-4-1-18 15,-2 14-5-15,-1-43-3 0,-4 51-1 0,-6-26 8 16,10-25-3-16,-26 33 2 0,8-16 10 0,18-17 0 16,-31 18 2-16,31-18 4 0,-32 4 4 0,32-4 6 15,0 0 0-15,-52-19 0 0,39-3 2 0,13 22-6 16,-14-50 5-16,17 10 0 0,-3 40-2 0,20-68 2 15,-8 40-5-15,9-7 3 0,4 0 1 0,-4 11-11 16,-4 1-8-16,1 1-13 0,2 1-10 0,0 3-15 0,-20 18-18 16,31-32-36-16,-31 32-45 0,22-22-43 15,-22 22-58-15,14-20-235 0,-14 20-540 0,0 0 240 16</inkml:trace>
  <inkml:trace contextRef="#ctx0" brushRef="#br0" timeOffset="38743.8303">14533 6410 137 0,'0'0'183'0,"0"0"-10"0,0 0-20 0,0 0-9 16,0 0-12-16,0 0-11 0,0 0-3 0,0 0 2 0,0 0 4 16,0 0 2-16,78-3-9 0,-24 5-4 0,4-7-6 15,9 1-2-15,12-2-7 0,10-7-9 0,15-1-3 16,15-9-5-16,13 4-6 0,18-4-6 16,13 3-6-16,12-3-8 0,10 3-3 0,8 0-4 0,8 2-9 15,7 4 3-15,-1-2-7 0,4 2 0 0,3-1-9 16,-19 1-2-16,2-1 2 0,-10 1 3 0,-10-1 2 15,-14 3 8-15,-13 0 1 0,-16 5-1 0,-17-5 0 16,-13 2-4-16,-16 5-4 0,-13-1-3 0,-13 5-6 16,-17-1-1-16,-22 4-7 0,-23-2-10 0,0 0-9 15,0 0-15-15,0 0-5 0,0 0-8 0,0 0-19 16,0 0-21-16,0 0-32 0,0 0-54 0,0 0-42 16,-122 35-236-16,73-27-471 0,-4 0 209 0</inkml:trace>
  <inkml:trace contextRef="#ctx0" brushRef="#br0" timeOffset="39550.6197">14631 6441 16 0,'0'0'121'0,"0"0"2"0,0 0 5 16,0 0 4-16,0 0-3 0,9 85 7 0,1-43-1 16,0 4-3-16,1 2-3 0,5 10-4 0,2 6-8 15,1 12-9-15,-1 2-9 0,-1 3-8 0,3 9-11 16,-5 0-6-16,-2-1-9 0,0 1-4 0,1-6-8 15,-2 4-2-15,-1-6-2 0,3-7-4 0,-6-3-2 16,-2-6-5-16,6-5-4 0,-3-9-3 0,-1-1 0 16,0-8-1-16,0-2 1 0,-5-17-1 0,-3-24 1 0,4 43-4 15,-4-43-3-15,4 23-3 0,-4-23 2 16,0 0 2-16,0 0-1 0,0 0 11 0,0 0 8 16,9 32 7-16,-9-32 3 0,0 0 6 0,0 0-1 15,0 0 0-15,0 0 3 0,0 0-9 0,0 0-1 0,0 0-4 16,0 0-2-16,0 0-2 0,0 0-1 0,43-2-5 15,-43 2 3-15,0 0-7 0,71-23 7 16,-22 8 4-16,1 1 8 0,10-2 6 0,5-4 0 0,12 0-4 16,10 0-3-16,12-1 0 0,5-1-6 0,11-5-11 15,11 3 8-15,7 0-7 0,12 3 1 0,13-4-3 16,6 6-13-16,10 2 4 0,-1-3-1 16,9 2 6-16,6-1-16 0,-14 0-3 0,-1 5 3 15,-11-6-2-15,-7 2-2 0,-14 1-11 0,-11 4-3 0,-21 1-27 16,-5 3-13-16,-14-2-11 0,-12-1-26 0,-15 1-30 15,-13 0-38-15,-5-1-51 0,-18-1-66 0,-11 6-280 16,-16 7-594-16,20-21 263 0</inkml:trace>
  <inkml:trace contextRef="#ctx0" brushRef="#br0" timeOffset="40353.4755">18571 6054 27 0,'0'0'211'15,"0"0"-8"-15,0 0-8 0,0 0-9 0,-40-12-14 16,40 12-4-16,0 0-7 0,0 0-10 0,0 0-1 16,0 0-10-16,0 0-8 0,0 0-10 0,0 0-9 15,0 0-13-15,0 0-9 0,0 0-3 0,0 0-11 16,0 0-8-16,77-37-4 0,-32 33-5 0,3-5-6 0,7 4-4 16,-2-1-9-16,9-1 6 0,4 0-3 0,3 3-3 15,-3-3-4-15,6-1-1 0,0 2-3 16,-9-1 0-16,-1 7-2 0,-2 0 2 0,-3-3-8 0,-8 5 1 15,-18 0 0-15,-31-2-4 0,50 7-4 16,-50-7-3-16,36 9 3 0,-36-9 4 0,26 15-1 0,-26-15 6 16,22 24 5-16,-22-24 4 0,12 35 0 15,-12-35 4-15,6 45-3 0,-8-19 2 0,2-26 0 0,-2 73 1 16,-1-44-5-16,6 14 2 0,-5 0-2 0,2 1 2 16,4 4-4-16,-2-2-2 0,6 5 0 0,-8 1-6 15,3 1-2-15,5 3-3 0,-1 1 1 0,-2 5 0 16,2-2 0-16,1 1-6 0,-3-1 2 0,-1-3 3 15,5 1-1-15,0-2-7 0,-2-5 4 0,0-4-1 16,-2-1 4-16,-4-6-11 0,1 2 11 0,-1-14-6 16,-1-28 7-16,-2 59 6 0,-7-20-8 0,3-12 3 15,-5-2-1-15,-4-2-3 0,-1 2-4 0,-6-4 4 16,-1-2-1-16,-12 8 0 0,-3-2-3 0,10-8-4 16,-16-2 16-16,-1-2-21 0,0-2 12 0,-5-5-6 15,-6 0 11-15,-6-1 1 0,-3-1 19 0,-5 1 0 16,-11-6 10-16,-5 9 5 0,-1-5 5 0,-5 0-9 15,-1-1-2-15,0-1 1 0,9 4-8 0,6-1-2 0,9-3-8 16,12-1 1-16,10 4-5 0,22-6-1 0,25 2-22 16,0 0-17-16,-41 0-23 0,41 0-31 0,0 0-39 15,0 0-30-15,0 0-52 0,0 0-69 0,0 0-80 16,-3-39-335-16,3 39-727 0,0 0 322 0</inkml:trace>
  <inkml:trace contextRef="#ctx0" brushRef="#br0" timeOffset="49895.694">25327 5824 73 0,'0'0'151'15,"0"0"-12"-15,0 0-7 0,-9-48-16 0,9 48-1 16,0 0-11-16,0 0-10 0,0 0-10 0,-9-24-6 16,9 24-14-16,0 0-3 0,0 0-7 0,0 0-1 15,0 0-8-15,0 0-4 0,0 0-8 0,0 0 2 16,0 0-7-16,0 0 6 0,0 0-10 0,-16-23-2 16,16 23 8-16,0 0 3 0,0 0 14 0,0 0-10 15,0 0 7-15,0 0 9 0,0 0 11 0,-7-37 7 16,7 37 7-16,0 0 5 0,0 0 1 0,0 0-4 0,-4-32 2 15,4 32 4-15,0 0-4 0,0 0-1 16,0 0-1-16,0 0-10 0,0 0-12 0,0 0-8 16,0 0-4-16,0 0-3 0,0 0-6 0,0 0-1 0,0 0-3 15,0 0-4-15,0 0-4 0,-7 106 0 0,7-62 1 16,4 0-5-16,-1-1-4 0,1 6 0 0,3 4-1 16,-3 4-3-16,-3 1 5 0,8 7-2 0,0 6 2 15,-5-1-2-15,1 2 6 0,2 0-5 0,-3-6 0 16,-2 1-3-16,7-3 0 0,-4-2 0 0,3 1 0 15,-4-6-1-15,4 1 0 0,-4-5 1 0,-4-4 3 16,5-1-9-16,1-5 1 0,-4-12-3 0,2 9 5 16,-3-9-6-16,-1-31 4 0,0 54-3 15,0-54 2-15,-1 38-5 0,1-38-1 0,0 0-6 0,0 33-6 16,0-33-9-16,0 0-2 0,0 0 2 0,0 0-13 16,0 0-19-16,0 0-15 0,0 0-20 0,0 0-30 15,0 0-25-15,0 0-45 0,0 0-34 0,0 0-212 16,0 0-468-16,0 0 207 0</inkml:trace>
  <inkml:trace contextRef="#ctx0" brushRef="#br0" timeOffset="50755.24">26115 9653 14 0,'0'0'214'0,"2"-52"1"16,-2 52-2-16,0 0-5 0,0 0-8 0,5-32-7 16,-5 32-3-16,0 0-21 0,0 0-15 0,0 0-18 15,0 0-14-15,0 0-13 0,0 0-1 0,0 0-5 0,0 0 2 16,0 0-5-16,25 84-1 0,-19-37-2 16,4 3-6-16,1 10 0 0,-5 8-6 0,3-1-5 15,1 10-13-15,1 1 3 0,7 8-2 0,-9 3-10 0,1-3-5 16,0 0-2-16,-3-4-9 0,3-2 0 0,-1-5-4 15,3-2-3-15,-3-8-2 0,-3-5-3 16,2-3-3-16,-4-4-7 0,1-9 3 0,-3-16-4 0,0 12-2 16,-2-19-2-16,-2-7 0 0,4 0-2 0,-2-6-10 15,0-2-5-15,0-6-4 0,0 0-13 0,-5 6-15 16,5-6-22-16,0 0-29 0,0 0-25 0,-16-12-31 16,8 3-37-16,-1-5-33 0,-3 0-45 0,-1 3-201 15,4-4-493-15,-7-3 218 0</inkml:trace>
  <inkml:trace contextRef="#ctx0" brushRef="#br0" timeOffset="51694.487">20022 6407 87 0,'0'0'203'0,"-56"4"-1"0,56-4-10 16,0 0-2-16,0 0-9 0,0 0-13 0,-40 3-17 16,40-3-14-16,0 0-11 0,0 0-9 0,0 0-15 15,0 0-7-15,0 0-5 0,0 0-1 0,0 0-1 16,0 0-3-16,0 0-6 0,0 0-12 0,154-7-2 15,-93-5-5-15,2 1-7 0,12-9-6 0,7-2-2 16,13-3-10-16,16-5-2 0,5 2-5 0,9-4 0 16,3-3 0-16,6 0 4 0,9 6-4 0,1-3-2 15,-3 3 1-15,-2 0 1 0,-12 1 6 0,-7 3 6 16,-9 1 6-16,-8-1 0 0,-16 6 0 0,-8 3-1 16,-13 2 0-16,-13 1-1 0,-23 8-2 0,-5 0-4 15,-25 5 1-15,0 0-5 0,0 0-1 0,28-9-12 16,-28 9-3-16,0 0 1 0,0 0-8 0,0 0-20 0,0 0-21 15,-111 38-25-15,66-23-35 0,1 4-44 0,0-2-37 16,-4 1-62-16,4-2-51 0,-1 2-151 16,5 0-470-16,-2 1 207 0</inkml:trace>
  <inkml:trace contextRef="#ctx0" brushRef="#br0" timeOffset="52411.9091">20155 6965 95 0,'0'0'198'0,"-27"-27"-4"0,27 27-1 15,0 0 2-15,-16-21-3 0,16 21-1 0,0 0-11 16,0 0-14-16,0 0-17 0,0 0-11 0,0 0-19 15,0 0-9-15,0 0-11 0,0 0-3 0,0 0-9 16,0 0-8-16,0 0-8 0,82 50-2 0,-43-20-7 16,0-3-3-16,4 2-4 0,1 0-5 0,1 3-6 15,3-1-3-15,4 3-3 0,4 2 6 0,4 0-4 16,5 1-3-16,2-2 0 0,4 7-1 0,7-1-2 16,-3 0 3-16,3 4-3 0,4-2 2 0,-2 4-2 15,-2 2-2-15,5 1 5 0,1-2 2 0,3 3-3 0,-2-3 3 16,2 3-10-16,-6-2 1 0,7 1 1 15,-2-1-3-15,-1-3 8 0,3 1-8 0,3-3 4 16,2 3-1-16,1-3 3 0,0 7-5 0,-8-6-2 16,4 4-1-16,-8 0-3 0,-4-1 1 0,-4-1-4 0,-7-2 0 15,-7 2-6-15,-1-5 5 0,-5 2-4 16,-6-5 0-16,-4-3 0 0,-6-1 0 0,-4-4-4 16,-3 1-8-16,-12-11 4 0,2-1-2 0,-3 0-6 0,-3-2-16 15,-15-18-28-15,23 22-25 0,-23-22-34 0,0 0-37 16,0 0-27-16,15 22-50 0,-15-22-48 0,0 0-245 15,0 0-551-15,0 0 244 0</inkml:trace>
  <inkml:trace contextRef="#ctx0" brushRef="#br0" timeOffset="53466.8821">19988 7415 149 0,'0'0'194'0,"0"0"-3"0,0 0-13 16,0 0-20-16,0 0-18 0,0 0-21 0,0 0 1 15,0 0-9-15,0 0-10 0,0 0 1 0,0 0-1 0,0 0-6 16,57 42-7-16,-43-18-5 0,8 13-3 0,-2 1-4 16,-5-12-3-16,9 19 1 0,0 2-7 15,-5 2 5-15,2-1-7 0,8 2-4 0,-4 2-3 0,6 3-1 16,-3 2 5-16,5-3-5 0,2 5-5 0,-3-2 3 15,1 3-4-15,3 1-5 0,0 2-5 0,0 2 2 16,-2 0-7-16,2-2-4 0,1 2 2 0,1 4-1 16,3-2-2-16,-1-3 1 0,0 3 1 0,4 0 1 15,3-2-3-15,1 2-1 0,0 1 5 0,2-1-4 16,1 1 8-16,3-3-10 0,-3 4 7 0,3-2 1 16,-1-1-4-16,1 1-8 0,3-4-1 0,-3-1 0 15,-2-3-1-15,-1 2 0 0,2 1-2 0,0-1 0 16,-5-2 2-16,-2-2-4 0,0 0 5 0,5 2-1 0,-5-2 4 15,0-4 6-15,1-2-7 0,0-1-5 16,-6 2 2-16,5-3 3 0,1-3 3 0,0 0 1 16,0 1-7-16,-1 1-3 0,1-1 7 0,-1-4-9 0,-4 2 5 15,-1 2 9-15,0-2 0 0,-2-4-11 0,0 1 1 16,-4 0 8-16,4 0-1 0,-6-5-4 0,-1 2 3 16,1-5 9-16,0-1-14 0,-12-10 1 0,-1-2 3 15,13 9-8-15,-1-1-1 0,-7-9 4 16,6 9 0-16,-9-8 1 0,0-5-4 0,-3 3-1 0,2 0 3 15,1 1-10-15,-3-3 8 0,2 1 0 0,-2-1 2 16,-6-5-4-16,0 1-2 0,1-2 1 0,-1 1-1 16,0 2 0-16,-3-5-5 0,1 1 3 0,-2-3-8 15,-2-2 7-15,-2 2-5 0,-1-3 12 0,-4-4-16 16,6 6 5-16,-6-6 6 0,6 4-10 0,-6-4 0 16,0 0-1-16,7 4 4 0,-7-4-1 0,0 0-4 15,0 0 6-15,0 0 2 0,0 0-10 0,7 1 6 0,-7-1-5 16,0 0 0-16,0 0-1 0,0 0 2 0,0 0-1 15,0 0-11-15,0 0 4 0,0 0-2 16,0 0-16-16,0 0-11 0,0 0-19 0,0 0-24 0,0 0-24 16,0 0-27-16,0 0-41 0,0 0-46 0,0 0-65 15,0 0-63-15,-20-15-239 0,14 9-629 0,0-2 279 16</inkml:trace>
  <inkml:trace contextRef="#ctx0" brushRef="#br0" timeOffset="57452.0181">16196 10574 151 0,'0'0'248'0,"0"0"-16"0,0 0-18 16,0 0-20-16,0 0-23 0,0 0-18 16,0 0-16-16,0 0-10 0,0 0-14 0,-9-2-8 15,12 25-8-15,-2 23 2 0,3 0-9 31,-4 4 2-31,2 6-3 0,1 5-8 0,-1-2-8 0,-5 3-3 0,1-1-9 0,4-4-3 0,-5-3-6 0,-1-3-3 0,2-1-7 16,-3-24-1-16,3 0-3 0,2 0 3 0,0-12-7 16,4 1-3-16,-2-7-2 0,1 2-1 15,0-4 5-15,-3-6 11 0,2 6 16 0,-2-6 0 0,0 0-10 16,9-16-7-16,-7 2-3 0,2-11-3 0,0-1 0 16,-2-21-7-16,1 1-1 0,-8-6-4 0,-3-5-7 15,2 1 0-15,-1-3-1 0,0 1-3 0,0-4-3 16,3 6 3-16,5 7-4 0,-5 4 3 0,6 21-5 0,-2 24 1 15,3-55-1-15,0 34-1 0,-3 21-1 16,5-33-5-16,-5 33 4 0,0 0 3 0,11-35-7 16,-11 35-6-16,0 0 8 0,23-20-3 0,-23 20-3 15,0 0 7-15,0 0-5 0,0 0 2 0,75 44-2 16,-45-12 1-16,0 2 0 0,-2 6 2 0,-1 3 2 16,-2-3-2-16,-3 0 2 0,-3 6-2 0,-2 0 0 15,-4-2 2-15,4 0 1 0,-6-5 0 0,1 0-1 0,-4-13-2 16,0 3-1-16,-1-1 1 0,-1 1-2 15,-2-6-3-15,2 2-7 0,-5-2-13 0,-2-8-22 16,-3-3-29-16,0 2-33 0,-2-6-36 0,-3 0-38 0,0-3-34 16,-3-5-31-16,-3 2-202 0,-4-4-485 0,-7-6 215 15</inkml:trace>
  <inkml:trace contextRef="#ctx0" brushRef="#br0" timeOffset="57610.8849">16212 11193 95 0,'0'0'205'0,"0"0"-3"15,0 0 9-15,0 0-4 0,0 0-12 0,0 0-10 16,0 0-12-16,35-1-8 0,-18-3-21 0,2-1-6 16,0 1-20-16,9-3-11 0,0-1-11 0,0-1-9 0,0 1-11 15,-2-2-3-15,0 2-35 0,-3-2-48 0,-5 2-62 16,8-6-64-16,-10 8-92 0,2-3-118 16,0 2-373-16,-3-1 166 0</inkml:trace>
  <inkml:trace contextRef="#ctx0" brushRef="#br0" timeOffset="58252.8019">16737 10586 123 0,'0'0'172'0,"0"0"-6"0,0 0-11 16,0 0-8-16,0 0-22 0,0 0-11 0,0 0-13 16,0 0-9-16,0 0-13 0,0 0-2 0,0 0-10 15,0 0 1-15,8 31 3 0,-1-6 6 0,0 15 0 16,1 2-2-16,-1 3-11 0,0-3-3 0,-2 3 5 16,-3-2-5-16,6-2-1 0,1 1-10 0,-5-16-6 15,1 3-2-15,0-5-2 0,-1 1-3 0,0-7-4 16,3-3-4-16,-5 0-4 0,1-4 2 0,0-2-6 15,-2-4 5-15,-1-5 27 0,2 8 29 0,-2-8 4 16,0 0-12-16,0 0-6 0,0 0-9 0,-8-33-3 16,-3 6-13-16,-4-17 2 0,-1 2-9 0,0 0-2 15,1-10-3-15,0 0 0 0,-1-1-10 0,6-4 0 16,1 2 4-16,3 9-9 0,8-1-1 16,-2 20-4-16,0 27 1 0,11-50-1 0,-3 28-4 0,-8 22 3 0,18-29-4 15,-18 29 1-15,25-23-3 0,-25 23-1 0,27-11-3 16,-27 11 5-16,0 0-2 0,0 0-1 0,71 32-2 15,-61-8 2-15,6-1-2 0,-7 4 2 0,-1 1 1 16,-3 14-2-16,-2-1 0 0,-5 1 2 0,0-13-1 16,-1 0 0-16,-6-2 0 0,-3-2 1 0,-1 0-1 15,2-2 2-15,-2-2-1 0,5-7-9 0,-1-3-20 16,4-1-23-16,-3-5-21 0,3-4-40 0,5-1-46 16,0 0-49-16,-12-12-51 0,7-1-162 15,5-1-451-15,-2-3 200 0</inkml:trace>
  <inkml:trace contextRef="#ctx0" brushRef="#br0" timeOffset="58547.3865">17079 10462 34 0,'0'0'261'0,"0"0"0"0,0 0-7 0,0 0-13 0,0 0-11 15,10-43-19-15,-10 43-25 0,0 0-22 0,0 0-10 16,0 0-19-16,0 0-12 0,0 0-10 0,0 0-11 16,0 0-6-16,23 83 0 0,-19-53-1 0,4 11-4 15,-2 1-16-15,1 3-7 0,3-6 1 0,1 2-9 16,1 0-6-16,-9-12-3 0,5 10 2 0,-3-12-11 16,1 1-5-16,0-3-9 0,-2 2 0 0,2-4-2 15,-3-5 1-15,0-3-5 0,1 0-4 0,-2-3-15 0,1-4-25 16,-2-5-18-16,-1-3-31 0,0 0-57 15,0 0-70-15,0 0-61 0,13-25-206 0,-8 9-504 16,3-7 223-16</inkml:trace>
  <inkml:trace contextRef="#ctx0" brushRef="#br0" timeOffset="59039.0318">17644 10431 15 0,'0'0'187'0,"0"0"7"0,7-49-3 0,-7 49-8 16,0 0-8-16,-1-39 0 0,1 39-3 0,0 0-12 15,0 0-6-15,-17-33-9 0,17 33-12 0,0 0-12 16,0 0-8-16,-41-3-12 0,41 3-7 0,0 0-11 15,-49 42-3-15,32-19-8 0,3 4-2 0,-5 11-11 16,6 5-2-16,4-2-4 0,0 1-7 0,5 7-7 16,7-8 2-16,1-12-8 0,3-2 0 0,5-1-4 0,7 12-8 15,-7-16 1-15,3-5 1 0,3 1-6 16,1-3-1-16,-1-7-1 0,8-2-2 0,-10-2-3 16,3-3 1-16,-2-4 0 0,6-5-4 0,-7-2 0 0,3-4 4 15,0-3-2-15,-3-6-1 0,-5 1-2 0,1 2 4 16,-3-5-4-16,-9 25 1 0,11-50-3 0,-11 50 2 15,5-40-3-15,-5 40-1 0,4-33 3 0,-4 33 1 16,0 0-5-16,3-28 5 0,-3 28-5 0,0 0 1 16,0 0-5-16,0 0 3 0,0 0-1 15,0 0 0-15,0 0 2 0,0 0-1 0,-9 66 0 0,11-37 2 16,-5 12 0-16,4-12 1 0,-1 0-1 0,4 13-1 16,-2-15 0-16,2 1 1 0,-1 2-3 0,3-4 4 15,-2 1-7-15,-2-10 0 0,3 6-13 0,-2-8-27 16,1-1-36-16,0-2-39 0,3-3-41 0,-3-5-38 15,1-1-246-15,-5-3-480 0,11 1 213 0</inkml:trace>
  <inkml:trace contextRef="#ctx0" brushRef="#br0" timeOffset="59620.6179">18033 10582 216 0,'0'0'222'0,"0"0"-19"16,0 0-14-16,-61-2-17 0,61 2-26 0,0 0-13 16,-37 25-9-16,25-13-13 0,3 1-8 0,-3 8-12 15,6-8-11-15,4 3-6 0,-3 1-4 0,2 1-8 16,2-3-3-16,0 2-9 0,5-2-1 0,2-2-9 16,-1-6-2-16,2 4-1 0,1-4-5 0,-1-2-2 0,1 1-2 15,3-5 13-15,-5-1 3 0,-6 0-3 0,19-8 7 16,-7 0-4-16,0-4-2 0,-4-3-3 15,1 3-3-15,0-3-5 0,-2-10-1 0,0 8-3 0,-7 17-2 16,0 0-3-16,18-49-1 0,-18 49-6 0,7-34 2 16,-7 34 3-16,0 0 13 0,6-27-5 0,-6 27-3 15,0 0-6-15,0 0-1 0,0 0-3 0,0 0-1 16,0 0 1-16,5 15-3 0,-5-15-2 0,1 32 1 16,4-5-1-16,3-4 3 0,-1 0-6 0,4-1 5 15,-3-7-6-15,0 2 0 0,7 2-3 0,-6-7 1 16,3-3 3-16,0-2-5 0,-3-3 1 0,-1-2 0 15,3-2 1-15,-1-1-2 0,-2-3 0 0,5-6 2 16,-3 0-2-16,-2-7 4 0,2-5 1 16,-1-4-3-16,-9 26-1 0,13-59 0 0,-8 16 3 0,-1-2 1 15,-4 2-3-15,1 1-1 0,-5-3-4 0,2 2 4 16,-2-7-4-16,-1 4 0 0,1-1 4 0,0 5-1 0,1 20-6 16,3 22 8-16,0 0 10 0,-3-37 3 0,3 37 8 15,0 0-1-15,0 0-6 0,0 0-6 16,0 0 4-16,0 0 2 0,0 0 0 0,0 0 0 0,11 124 2 15,-2-78-5-15,1-3 2 0,0 5-6 0,3-6 0 16,-3 4 0-16,0-5-2 0,0 0 2 0,3-1-4 16,-6-12 4-16,5 13-4 0,-6-17-5 0,0-1-2 15,0-6-23-15,-2-2-18 0,-2 0-20 0,0-1-31 16,-2-8-34-16,0-1-26 0,0-5-31 0,0 0-25 16,0 0-20-16,0 0-179 0,-28-17-440 0,17 6 195 15</inkml:trace>
  <inkml:trace contextRef="#ctx0" brushRef="#br0" timeOffset="59767.2151">18066 10574 66 0,'0'0'117'0,"0"0"-7"16,0 0-9-16,6 30-7 0,-6-30-10 0,24 9-6 0,-7-5-16 16,-17-4 3-16,0 0-6 0,55 1-17 15,-55-1-18-15,46-7-21 0,-46 7-41 0,51-12-107 16,-26 4-157-16,-25 8 71 0</inkml:trace>
  <inkml:trace contextRef="#ctx0" brushRef="#br0" timeOffset="60563.8923">18522 10486 121 0,'0'0'247'15,"-39"66"-12"-15,39-66-8 0,0 0-15 0,0 0-11 16,-4 30-14-16,4-30-19 0,0 0-14 0,0 0-14 15,0 0-12-15,0 0-11 0,39 22-12 0,-39-22-5 16,0 0-13-16,0 0-3 0,0 0-12 0,0 0-3 16,62-34-6-16,-62 34-5 0,15-25-5 0,-15 25-4 15,12-30-2-15,-12 30-4 0,0 0-8 0,-7-55 1 16,7 55-3-16,-11-42-6 0,11 42-3 0,-15-29-3 0,15 29-3 16,-17-21 1-16,17 21-5 0,0 0 2 15,-22-14-5-15,22 14-2 0,0 0-2 0,0 0-2 16,0 0 2-16,-49 37-1 0,49-37 0 0,-20 46-2 0,13-20 1 15,7-26-1-15,-4 51-2 0,4-23 5 0,5-1-2 16,1-1-5-16,-1-11 4 0,4 7 4 0,-2-6-7 16,8 4-1-16,-5-9-1 0,2-1 1 0,2 0 0 15,-1-4 1-15,2-2-2 0,1-2-8 0,-1-1-12 16,-5-2-9-16,5-2-20 0,-3-3-21 0,0-3-22 16,0 2-26-16,-2-4-16 0,-10 11-13 0,0 0-4 15,29-49-2-15,-21 25-5 0,2-1 2 0,-10 25 15 16,13-47 0-16,-6 21 17 0,-7 26 10 0,12-45 14 15,-12 45 19-15,7-32 25 0,-7 32 28 0,5-27 33 0,-5 27-4 16,0 0 21-16,0 0 28 0,4-35 17 16,-4 35 29-16,0 0 11 0,0 0 6 0,0 0 2 15,0 0-1-15,0 0-6 0,0 0 2 0,0 0-1 0,0 0 0 16,0 0 4-16,0 0 3 0,0 0-6 0,0 0-4 16,0 0-4-16,0 0-2 0,0 0-9 15,0 0-8-15,-38 80-4 0,38-80-11 0,0 0-1 0,11 52-7 16,-11-52-9-16,13 32 0 0,-13-32-7 0,15 28-6 15,-15-28-6-15,15 20 0 0,-15-20-11 0,17 22 2 16,-17-22-3-16,0 0 0 0,0 0-1 0,0 0-1 16,33 6-11-16,-33-6-3 0,0 0-3 0,0 0-3 15,0 0 1-15,39-41 4 0,-39 41-1 16,12-37 1-16,-4 14 0 0,-8 23-4 0,9-32 3 0,-9 32-3 16,3-31-8-16,-3 31 10 0,0 0-1 0,0 0 5 15,3-37-2-15,-3 37-3 0,0 0 3 0,0 0-6 16,0 0 2-16,0 0-1 0,0 0 8 0,0 0-9 0,0 0 3 15,0 0 0-15,0 0-1 0,0 0 2 16,0 0-1-16,4 96-1 0,-4-96 3 0,14 24-3 0,-14-24 2 16,25 19-5-16,-25-19 2 0,35 10 6 0,-35-10-3 15,0 0 8-15,52-3-5 0,-52 3-3 16,0 0 3-16,45-20 0 0,-45 20 5 0,25-23-4 16,-25 23-2-16,14-30 7 0,-14 30-3 0,4-40-2 0,-4 40-9 15,-7-41 6-15,7 41-2 0,-17-42 3 0,7 18-4 16,10 24-12-16,-19-35-22 0,19 35-15 0,-11-27-23 15,11 27-24-15,0 0-34 0,0 0-19 0,-19-18-22 16,19 18-27-16,0 0-23 0,0 0-217 0,0 0-476 16,0 0 211-16</inkml:trace>
  <inkml:trace contextRef="#ctx0" brushRef="#br0" timeOffset="61339.5631">19250 10334 97 0,'0'0'209'0,"0"0"7"0,25-35-11 0,-25 35-14 15,0 0-10-15,3-41-1 0,-3 41-2 0,0 0-11 16,0 0-20-16,0 0-9 0,0 0-13 0,-19-44-12 16,19 44-14-16,0 0-8 0,0 0-11 0,0 0 0 15,0 0-12-15,0 0-4 0,-69 45-9 0,69-45-4 16,-26 45-6-16,12-23-1 0,14-22-9 0,-14 38-2 16,8-15-7-16,6-23-2 0,0 0-2 0,-2 39-2 15,2-39-3-15,0 0-4 0,0 0 0 0,16 38-3 16,-16-38 0-16,0 0 1 0,0 0 0 0,36 4-1 15,-36-4-1-15,0 0-1 0,0 0-2 0,54-36-3 16,-54 36 2-16,26-29 2 0,-26 29-2 0,24-36 3 16,-15 20-4-16,-9 16 1 0,17-38 1 0,-17 38-2 0,16-24-4 15,-16 24 3-15,0 0-6 0,0 0 7 16,10-25-4-16,-10 25 0 0,0 0-1 0,0 0 2 16,0 0 1-16,0 0 2 0,0 0-1 0,0 0-1 0,0 0-4 15,8 86 4-15,-8-86-2 0,4 32 1 0,-4-32-1 16,0 0 0-16,7 42 1 0,-7-42-1 0,0 0 1 15,12 19 2-15,-12-19-2 0,0 0-2 16,0 0 0-16,40 6-1 0,-40-6-1 0,0 0 6 16,0 0-3-16,62-33 0 0,-62 33 3 0,26-26 1 0,-26 26-1 15,21-36-2-15,-16 20-2 0,-5 16 3 0,10-30 0 16,-10 30 1-16,0 0-3 0,7-29 3 0,-7 29-4 16,0 0-1-16,0 0 4 0,0 0-3 0,0 0-2 15,0 0 0-15,0 0 3 0,0 0-1 0,0 0 2 16,0 0 1-16,0 0-5 0,-7 106 5 0,7-106-2 15,6 30 2-15,-6-30-5 0,0 0 2 0,18 26 3 16,-18-26-1-16,0 0 0 0,27 9-1 0,-27-9-1 16,0 0 2-16,0 0-2 0,56-27 4 0,-56 27 5 0,35-36 3 15,-20 17 21-15,-1-1 5 0,-14 20 7 16,16-48-2-16,-9 23 8 0,-7 25-7 0,8-53-6 16,-6 28 2-16,-2 25-10 0,0 0 10 0,0-38 1 15,0 38-3-15,0 0-7 0,0 0 1 0,0 0-5 16,0 0-3-16,0 0-3 0,0 0 1 0,0 0-4 0,0 0-6 15,0 0-2-15,5 119 7 0,-4-78-2 0,4 1-7 16,-2 1-3-16,3 0 6 0,1-3-2 0,-6-9-2 16,-1 12-4-16,-4 4-11 0,-4-4-19 0,-5 1-5 15,-4 1-11-15,-1-4-7 0,-4-4 0 0,6-12 4 16,-15 6-3-16,6-12 9 0,0 0 2 0,2-4 7 16,7-6 4-16,-3-1 8 0,0-5 4 0,1-2 7 15,1-4 3-15,4-5 2 0,4-4 4 0,2-3 0 16,2-10-4-16,9-2 1 0,8-13 0 0,3-1 3 15,5 3-3-15,7 2 4 0,-1-2-4 0,2 1 3 16,3 1-11-16,6 0-7 0,-1 4-12 0,-12 10-19 0,11-3-12 16,-15 7-24-16,1 3-44 0,-21 15-27 0,30-21-51 15,-30 21-236-15,0 0-481 0,15-18 213 0</inkml:trace>
  <inkml:trace contextRef="#ctx0" brushRef="#br0" timeOffset="62020.2686">15464 10100 154 0,'0'0'197'0,"0"0"-4"0,0 0-5 0,-58-5-7 16,58 5-7-16,0 0-11 0,0 0-13 0,0 0-14 16,0 0-15-16,0 0-11 0,0 0-15 0,0 0-3 0,0 0-11 15,0 0-9-15,0 0-9 0,130 7-3 16,-66-10-9-16,7-3 1 0,9-2-6 0,15 0-4 16,4 0-4-16,8-10 1 0,18-2-4 0,13 0 2 0,11-1 2 15,6-3 0-15,14-5 5 0,13 6-6 0,4-2-3 16,15 4-6-16,-1-1 1 0,9 0-2 15,2 2-6-15,-5 3-2 0,-9-1 2 0,-6 1-2 0,-9 1-3 16,-17 2 0-16,-10 1 5 0,-19 1 18 0,-14 2-2 16,-14 0 0-16,-17 5-6 0,-17 2-3 0,-19-2-3 15,-22 4 3-15,-33 1-7 0,32-1-1 0,-32 1-3 16,0 0 2-16,0 0-3 0,0 0-4 0,0 0-18 16,-113 24-17-16,51-14-32 0,-12 0-27 0,-2 1-41 15,-3 0-42-15,-2-4-32 0,-4 4-54 0,-8-1-158 0,0 0-440 16,-5 2 196-16</inkml:trace>
  <inkml:trace contextRef="#ctx0" brushRef="#br0" timeOffset="62983.2016">15278 10131 107 0,'0'0'166'0,"0"0"-8"16,14-52-7-16,-14 52 1 0,0 0 0 0,0 0-1 15,5-33-4-15,-5 33-4 0,0 0-6 0,0 0-10 16,0 0 2-16,0 0-16 0,0 0-6 0,2-38-17 16,-2 38-6-16,0 0-11 0,0 0-4 0,0 0-8 15,0 0-8-15,0 0 0 0,0 0-5 0,41 110-5 16,-26-68-1-16,1 8-1 0,2 4-3 0,-2 8-4 0,-3 2 6 15,0 1-1-15,6 2-2 0,-3 5-5 0,6 1 1 16,-5 4-5-16,-1-3-5 0,-2 4 0 0,3-4 0 16,1 1-2-16,-2-7-8 0,-2-5 3 0,-2-2 2 15,1-4-7-15,2-8 6 0,-4-6-10 0,0 6 4 16,3-7 0-16,-2-4-1 0,-3-11-1 0,2 0-1 16,-3 1 5-16,4-7-6 0,0 4 1 0,-4-9 0 15,3-2 3-15,-1-1-4 0,-2 2-1 0,0-2 3 16,-1-2-4-16,-4-3 2 0,2-1 3 0,-1-3-6 15,-1 2-1-15,-3-6 1 0,4 5 0 0,-4-5 0 0,5 5 4 16,-5-5 1-16,4 5 0 0,-4-5 3 16,0 0-2-16,0 0-1 0,0 0 1 0,4 6-4 15,-4-6 3-15,0 0-2 0,5 5 6 0,-5-5-6 16,0 0-5-16,4 4 2 0,-4-4 1 0,0 0 1 0,5 6-3 16,-5-6 0-16,0 0 1 0,6 3 2 0,-6-3 2 15,7 3-4-15,-7-3-1 0,7 3 1 16,-7-3 0-16,0 0 5 0,10 2 6 0,-10-2 8 0,7 2 5 15,-7-2 12-15,0 0 1 0,12 1 3 0,-12-1-2 16,7 0-7-16,-7 0 1 0,16-2-1 0,-16 2-8 16,13-1 4-16,-4-1-8 0,3 1 3 0,6-1-7 15,9 0 1-15,2-1-3 0,-1-1 9 0,3 0-14 16,19-2-3-16,2 0 6 0,3-4-4 0,9 1 1 16,3-4-3-16,9 3-4 0,8-5 3 0,8-2 3 15,11 1-10-15,10-1 6 0,7 1-5 0,14 1 1 16,2-2-1-16,8 2 0 0,4-3-2 0,3 5 6 15,1-2-7-15,-6 0 0 0,-3 2 0 0,-9-2 9 16,-8 0-5-16,-11 1 3 0,-13 2-4 0,-9-1 2 0,-12 2-1 16,-5-2-13-16,-14 3-17 0,-10-3-25 15,-7-3-26-15,-20 10-34 0,-9 0-42 0,-5-1-46 16,0-1-35-16,-5 2-32 0,-4 1-219 0,-2 5-526 0,0-9 233 16</inkml:trace>
  <inkml:trace contextRef="#ctx0" brushRef="#br0" timeOffset="63904.912">19679 9661 167 0,'0'0'178'0,"0"0"0"0,0 0 1 16,0 0-1-16,0 0-2 0,0 0-8 0,-36-21-10 16,36 21-11-16,0 0-12 0,0 0-12 0,0 0-16 15,0 0-6-15,0 0-14 0,0 0-7 0,0 0-5 16,0 0-9-16,76-22-7 0,-76 22-5 0,59-7-4 15,-27 7-1-15,-32 0-5 0,79-2 0 0,-46 4-2 16,0-1-1-16,-33-1-2 0,60 7 1 0,-34-1-3 16,-26-6 2-16,41 19-7 0,-23-3 7 0,-1 0-9 15,-17-16 4-15,22 37-3 0,-11-13 5 0,-2 3 0 0,1 12-4 16,-2 1 2-16,-3 0-7 0,2 1 1 16,-6 2-4-16,2 0-2 0,2 3 9 0,1 1-14 15,0 4 4-15,6-1-4 0,-5 2 7 0,6 2 3 0,2 0 1 16,0-1-4-16,0 0 3 0,-5-2-6 0,5 2 2 15,-5-2-3-15,2-2 4 0,1-10 8 16,-6 8 2-16,-3-3-5 0,2-3-6 0,0 0-4 0,-7-13 8 16,3-2-4-16,1 1 6 0,-3-1-5 0,-3 2-4 15,1-2 16-15,0-9-5 0,1 8-3 0,1-8-3 16,-4 7 18-16,4-6-8 0,0-2-1 0,-1 0-14 16,-2 1 9-16,2-1 17 0,-2 0-25 15,-2 0 2-15,2-2 2 0,-5 0-6 0,2-1 2 0,-2 1 0 16,0-3-5-16,-3 0 5 0,-3 1-3 15,-2-1-3-15,-7 4 0 0,-2-2 3 0,-4 0-4 0,0 0-3 16,-16 3 6-16,0-6 5 0,-3 3 7 0,-5-4 0 16,-6 1 6-16,-7 0 8 0,-6-2-8 0,-5-4-9 0,-7 2 9 15,-7 1-11-15,0-7 4 0,10 3-9 0,-2 0 0 16,8-1-11-16,10 3-3 0,11-5-24 16,19 5-11-16,2-6-25 0,5 3-21 0,11-1-9 0,0 0-25 15,2-2-25-15,6 2-37 0,-3-3-52 0,4 1-49 16,8 1-73-16,-8-6-195 0,2 0-586 0,3-2 260 15</inkml:trace>
  <inkml:trace contextRef="#ctx0" brushRef="#br0" timeOffset="66759.8674">3362 11399 119 0,'-6'-9'153'0,"6"9"-12"0,-4-9 4 0,4 9 0 0,-3-4-14 0,3 4-5 16,-3-7-11-16,3 7-11 0,0 0-12 0,0 0-11 15,0 0-9-15,0 0-6 0,0 0-5 16,0 0-8-16,0 0-7 0,30 19 3 0,-17-8-4 0,8 5-2 15,2 2-11-15,2 0 2 0,2-3 1 16,16 9 3-16,1-4-1 0,-2-5-3 0,2-6-1 16,-12-2-2-16,0-3 4 0,14 1-10 0,0-4 4 0,-17-2 3 15,17-2 1-15,-16 0 8 0,1-6-9 0,14-4-2 16,-18 7-1-16,18-13-2 0,-4 1-3 0,-13 3-4 16,11-8 3-16,-17 6-4 0,2-1 0 0,0-3-2 15,9-7-5-15,-11 12-2 0,0-2-3 0,1 5 1 16,0 0 1-16,1 2-3 0,0 4 2 0,-5 6 0 15,8-3-4-15,-3 8 1 0,6-1-3 0,-5 3 2 16,2 6 1-16,2-2 0 0,13 10-1 0,-14-6 3 16,15 4 2-16,-1 1 3 0,2-4 10 0,-1 0 3 15,5-6 4-15,10 0 2 0,-3-6 0 0,4 1 5 16,7-2 3-16,-1-5-4 0,5 0-5 0,1-6 2 16,0 4-4-16,-1-2-5 0,2-4 0 0,2 1-5 0,-4-1 2 15,3-1 3-15,0-5-8 0,1 6-2 16,-5-2-2-16,1-2 1 0,1 2-4 0,-3 3 0 15,-1 7-2-15,-3-3 2 0,-1 6-1 0,0 3-3 0,-5 2-1 16,2 3 0-16,6 3 3 0,-1 4 0 0,-1 0-1 16,1-1 1-16,5-2 0 0,0-1-2 0,1-2 0 15,0 1-1-15,-3-3 0 0,-3 0-1 16,2-6 1-16,-1-3-3 0,-1 0 0 0,4-6 1 0,-4-1-2 16,-1 0 1-16,1-6 6 0,-2 0-3 0,-3 2-2 15,2-1-1-15,-5 0 0 0,-3 2 2 0,-1 6-2 16,-4 2 0-16,-2 2 0 0,1 0-1 0,-2 1 0 15,1 4 2-15,0 3-2 0,2 4 3 0,-2 4-2 16,-1 6 1-16,3 2 0 0,-3-4-2 0,5 3 3 16,-3 3 0-16,5-6-2 0,3 0 3 0,-3 6-3 15,2-3 0-15,1-4-1 0,1-5 5 0,3-3-5 16,-1-3 2-16,0-6 1 0,1-4 2 16,0-4-2-16,-2 0-2 0,3-6 2 0,-3 4-2 0,-2-2 0 15,-3-6-2-15,0 5 2 0,-2 0-3 0,-1 0 7 16,-5 3-4-16,0 1-4 0,-12 6 4 0,15 0-2 15,-1 6 2-15,-18 0-1 0,17 5 1 0,0 1-2 16,-17 0 3-16,15 10-2 0,-2 0 1 0,2-2 1 0,-1 3 1 16,3 1-2-16,2-1 0 0,3-5-1 0,2-2 4 15,3 3-2-15,-1-7-2 0,2 2 1 0,3-5 0 16,-2-7 3-16,4 1 0 0,-1-5 0 16,2-3-1-16,-3 3 5 0,1-5-8 0,2-3-1 0,-2 2 4 15,-5 3-4-15,5-4 4 0,-7-2-5 0,2 2 4 16,-5 4-2-16,0 3-4 0,-4-1 2 0,-1 1 4 15,4 2-2-15,-16 5 0 0,12 2 1 0,-14 2 1 16,20 3 0-16,-8 2 4 0,2-4-5 0,0 1 1 16,0 2-5-16,1-3 9 0,1 1-5 0,4-4-2 15,0 3 1-15,0-4 1 0,0-2-3 0,-1-1 2 16,2-4 2-16,-2 0-5 0,4-3 2 0,0 2 3 16,1-1-4-16,-6-5 6 0,-1-2-4 0,0-2 1 15,1 8 1-15,-7-4-1 0,1-1 2 0,-1 1 5 16,-11 5-9-16,14-7 7 0,-14 8-7 0,15-5 1 15,-17 9-2-15,1-3 2 0,14 1-1 0,-14 4 0 16,15-1 1-16,-17 4 3 0,4 0-1 0,12 5 0 16,2-5 1-16,-2-1-1 0,3 0 2 0,-15-1 1 15,19 4-3-15,1-2 2 0,-1-3 3 0,2-7 4 16,1 1-7-16,-5-2 0 0,2-3-3 0,0-1 2 0,1 1 1 16,-4 0 1-16,2-3 0 0,2 4 4 15,-5-3 3-15,9 4 5 0,-4 1 1 0,-1 0 3 0,-2 3 1 16,-2 2-4-16,2 1-4 0,4 1 4 0,-5 0-4 15,3-1-1-15,-3-3-4 0,-2 4 2 0,-1-3-1 16,-13 2-1-16,14-1 0 0,-18 2-1 16,2-3-2-16,-1 0 2 0,2-4-1 0,-2 4 5 0,-2-2-6 15,1 1-2-15,-9 2 5 0,-4-3-5 0,1 4-3 16,-2-2 1-16,-1 0 0 0,-9 0-21 0,-5 3-36 16,0 0-41-16,0 0-41 0,0 0-44 0,0 0-45 15,-22-17-247-15,4 12-513 0,4-1 228 0</inkml:trace>
  <inkml:trace contextRef="#ctx0" brushRef="#br0" timeOffset="67114.8095">14881 11002 55 0,'-7'-3'288'0,"0"1"-10"15,-1-3-15-15,8 5-16 0,-6-4-21 0,6 4-18 0,0 0-22 16,0 0-23-16,0 0-13 0,0 0-15 16,21-4-14-16,-2 8-13 0,7 1-8 0,3 5-11 15,14 4-7-15,-18-2-10 0,19 7-4 0,-14-5-10 0,9 8-5 16,-14-5-5-16,0 2-5 0,7 11-3 0,-12-11-4 16,-3 2-6-16,0 4 6 0,-3 0-11 15,-4-2 1-15,-2 0-5 0,-8 2 1 0,-2 2 9 16,-4-2 8-16,-2 1 14 0,-3-3 18 0,-5 1 0 0,-4-2 8 15,-1 0 23-15,-13 3-5 0,9-8-5 0,2-2 5 16,0-1-8-16,1-1-9 0,0 2-10 0,8-6-2 16,0 0-7-16,2-2-9 0,4-1-13 0,2 1-24 15,2-3-41-15,4-4-30 0,-6 4-36 0,6-4-50 16,0 0-62-16,0 0-91 0,0 0-317 0,0 0-662 16,0 0 293-16</inkml:trace>
  <inkml:trace contextRef="#ctx0" brushRef="#br0" timeOffset="70391.0521">7976 9934 79 0,'0'0'205'0,"0"0"2"0,-10-60-1 15,10 60-10-15,0 0-10 0,-1-29-12 0,1 29-11 0,0 0-22 16,0 0-11-16,0 0-16 0,0 0 11 0,0 0-12 15,0 0-2-15,0 0-9 0,37 84-3 16,-21-32-9-16,-5 2-6 0,1 4-8 0,-1 4-3 16,2 0-8-16,-1 3-8 0,-3-4-2 0,3-2-4 0,-1 0-8 15,0-4-2-15,0-12-9 0,0 0 1 0,-6-16-4 16,1-5-3-16,-2-6-4 0,0-1 0 0,0-7-1 16,-1 1 3-16,-1-5 16 0,-2-4 14 0,0 0-6 15,0 0-3-15,0 0-5 0,0 0 4 0,0 0-1 16,0 0-4-16,-14-117-3 0,3 74-2 0,6-1-2 15,-7 0-5-15,1-2-6 0,0-3-2 0,2-6-3 16,-1 0-5-16,-4 1 3 0,7 7-3 0,-1-2-7 16,2 5 4-16,3 2-2 0,3 42 0 0,8-46 4 15,-8 46-9-15,11-33 4 0,-11 33-5 0,17-29-1 0,-17 29 4 16,24-17-6-16,-24 17 4 0,0 0-3 16,47 7 0-16,-47-7-2 0,44 32 1 0,-18 0-4 0,-8-6 6 15,-6-2-2-15,6 20 0 0,-6-4-6 0,-4-10 4 16,-4 11-2-16,-1-11 3 0,-3-30-2 0,-5 57-2 15,2-33 2-15,3-24 0 0,-9 51 1 0,1-29-1 16,8-22 0-16,-15 26 3 0,15-26 1 0,0 0 3 16,-21 25-5-16,21-25 4 0,0 0-1 0,0 0-2 15,-35 1 4-15,35-1 1 0,0 0-3 0,0 0 0 16,0 0 7-16,0 0-12 0,-42-40 5 0,42 40 2 16,0 0-7-16,-12-18 5 0,12 18-6 0,0 0 0 15,0 0 5-15,0 0-3 0,0 0 1 0,0 0 0 16,0 0-1-16,0 0 2 0,0 0 1 0,0 0 0 15,0 0-1-15,64 65 2 0,-64-65-3 0,28 24 0 16,-8-11-1-16,-20-13 6 0,30 22-4 0,-30-22 3 0,43 15 0 16,-19-9-1-16,-24-6 1 0,37 5 3 0,-37-5-5 15,42-3-1-15,-42 3-10 0,36-8 0 0,-36 8-4 16,29-20-5-16,-29 20 0 0,29-32-2 0,-22 16-6 16,-7 16 1-16,14-49-4 0,-11 27 7 0,-3 22-4 15,1-41 3-15,-1 41 0 0,0 0 3 0,-11-43 1 16,11 43 6-16,0 0 1 0,-16-22 0 0,16 22 5 15,0 0 0-15,0 0 2 0,0 0 1 0,0 0 1 16,0 0 4-16,0 0-1 0,0 0 4 0,0 0 0 16,-48 58 1-16,48-58 1 0,6 40 0 15,-6-40-3-15,0 0 1 0,17 49 5 0,-17-49-7 0,24 24 7 16,-24-24-1-16,39 19-3 0,-10-16 3 0,-29-3-1 16,63-5 1-16,-15-5-1 0,-2-3 0 0,-19 2-3 0,13-10-1 15,-14 7 0-15,-1-3 3 0,-4-2-1 16,-4 1-2-16,-17 18 0 0,30-40 2 0,-19 19-2 15,-11 21-1-15,5-31 1 0,-5 31 2 0,0 0-2 0,-5-47 3 16,5 47 2-16,0 0-1 0,-18-37 11 16,18 37 2-16,0 0-1 0,-17-15-2 0,17 15-1 15,0 0-1-15,0 0-3 0,0 0-1 0,0 0 0 0,-67 33 0 16,67-33-1-16,-23 37-3 0,13-14 5 0,1 2 0 16,9-25-2-16,-10 47 0 0,7-23-2 0,3-24-1 15,0 0 9-15,2 48-2 0,-2-48 0 0,0 0-2 16,11 32 1-16,-11-32 0 0,0 0 2 0,0 0-2 15,0 0 1-15,31 5 1 0,-31-5-5 0,0 0 6 16,0 0-4-16,42-50-1 0,-31 29-3 0,-11 21 5 16,18-44-1-16,-18 44-2 0,14-39 0 0,-8 22 9 15,-6 17 1-15,7-31 0 0,-7 31-2 0,0 0 4 16,7-36 3-16,-7 36-1 0,0 0-7 0,0 0-2 0,0 0 0 16,0 0 0-16,0 0 0 0,0 0 0 15,0 0-5-15,0 0 3 0,0 0 1 0,30 93-4 16,-25-64-1-16,-2 13 1 0,0-14-5 0,3 17 5 15,0-1-2-15,-2-4 3 0,0-13-4 0,7 12 2 0,-7-12-5 16,1-1 2-16,1-2 5 0,-1-6-2 0,2-1-3 16,-2-1-5-16,1-4-3 0,-1-1 0 0,-1-6-5 15,-2-2 4-15,-2-3-1 0,0 0 2 0,0 0-1 16,14-8 0-16,-14 8 3 0,0 0-1 0,0 0 1 16,12-80-3-16,-10 50 4 0,-2-11-3 15,-2-4 0-15,-5 2-1 0,5 2-2 0,0 0 7 0,0 13-2 16,2 28-1-16,-1-55-4 0,-1 29 6 0,2 26 1 15,0-41 1-15,0 41 5 0,0 0 8 0,-2-37 2 16,2 37-1-16,0 0 2 0,0 0-3 0,0 0-1 16,0 0-4-16,0 0 2 0,0 0-6 0,0 0 2 15,0 0 2-15,0 0-3 0,0 0-1 0,0 0 2 16,18 95-3-16,-18-95 2 0,12 47-1 0,-7-23 4 0,-5-24-2 16,18 43-3-16,-18-43-3 0,14 26 5 15,-14-26-4-15,13 24 2 0,-13-24 2 0,0 0-8 16,21 14-1-16,-21-14 5 0,0 0 1 0,0 0-8 0,0 0 7 15,0 0-5-15,55-29-2 0,-55 29 6 0,13-30-1 16,-13 30 3-16,10-45-4 0,-4 17 1 0,-6 28-4 16,6-50 0-16,-5 24 4 0,-1 26-3 0,0-49 1 15,0 49 0-15,-1-33 0 0,1 33-3 0,0 0 5 16,-1-38 4-16,1 38-5 0,0 0 7 0,0 0-8 16,0 0-2-16,0 0 7 0,0 0-6 15,0 0 1-15,0 0 2 0,0 0-3 0,0 0 5 0,0 0 5 16,0 0-5-16,0 0-1 0,0 0-3 0,0 0 2 15,24 103 5-15,-24-103-4 0,11 39-1 0,-11-39 4 16,19 40-1-16,-12-26-1 0,-7-14-2 0,21 28-1 16,-21-28 5-16,26 24-1 0,-26-24 0 0,33 15 2 15,-33-15 3-15,45 6-3 0,-45-6-7 0,37-5 5 16,-37 5-5-16,50-18-4 0,-29 3 0 0,1-2-1 0,-22 17 3 16,34-37 2-16,-26 20-4 0,-8 17 1 15,18-48-2-15,-14 18-3 0,-4 1 2 0,0 29 0 16,-7-57 0-16,1 30 0 0,6 27 3 0,-14-52 6 0,7 29-3 15,7 23 5-15,-11-37 7 0,11 37 9 0,-12-19 3 16,12 19-2-16,0 0-2 0,0 0-2 0,0 0-6 16,-26-18 6-16,26 18-8 0,0 0 0 0,0 0 3 15,0 0-2-15,-34 61 0 0,34-61 0 0,-7 51-2 16,8-23-2-16,-1-28 3 0,8 50-1 0,-8-50-4 16,12 45 3-16,-2-22-2 0,0-1-1 0,-10-22-3 15,27 33 4-15,-27-33-7 0,26 23 2 0,-26-23 2 16,30 17-2-16,-30-17 2 0,30 7-3 0,-30-7 1 15,0 0 4-15,60-15-1 0,-33 2-2 0,-3-4 1 0,-4 1-1 16,1-5 2-16,-1 0-3 0,-6-4 1 16,8-12 2-16,-11 11-3 0,-3-2 2 0,3-17-2 15,-10 4 7-15,0 15-5 0,-1 26 3 0,3-46-4 0,-3 46-1 16,-6-41 2-16,6 41 4 0,0 0 0 16,-5-27 3-16,5 27-1 0,0 0-1 0,0 0-7 15,0 0 5-15,0 0-4 0,0 0 2 0,0 0-2 16,0 0 1-16,0 0 1 0,0 0 7 0,0 0-9 0,48 110-6 15,-34-85-1-15,-3 2-7 0,7 12-4 0,-8-17-5 16,4 1-6-16,-14-23-2 0,21 43 2 0,-13-20 4 16,-8-23 2-16,10 32-2 0,-10-32 3 0,0 0 10 15,-2 38-6-15,2-38 4 0,0 0 4 0,0 0-2 16,0 0 1-16,-16 32 4 0,16-32-2 0,0 0 8 16,0 0 2-16,0 0 9 0,0 0 2 0,0 0 0 15,0 0-5-15,0 0 3 0,0 0-1 0,0 0 0 16,0 0 0-16,0 0-2 0,0 0 2 0,0 0-8 15,0 0 2-15,0 0 4 0,55-91 1 0,-39 68-8 0,9-13 3 16,-8 11-2-16,4-11 1 0,-8 10-1 16,7-12-1-16,-8 11 4 0,-3 1-1 0,0 1 1 15,-9 25-1-15,14-53 1 0,-9 25 3 0,1-1-3 0,-6 29 4 16,2-52 0-16,-2 52 1 0,-8-52 0 0,1 29 0 16,7 23 5-16,-11-32-8 0,11 32 5 0,-10-24-3 15,10 24-1-15,0 0-8 0,0 0 1 0,0 0 0 16,0 0 0-16,0 0 1 0,0 0 3 15,-32 70-2-15,33-26 4 0,6-1-3 0,1-3-1 0,3 2 4 16,1 0-1-16,5 0-1 0,-2-3 5 0,-1-15-1 16,-1 1 2-16,5 0-2 0,-1-4 1 0,4-3-5 15,3 0 3-15,-24-18 2 0,49 19-1 0,-24-13-1 16,-25-6 1-16,46 0 0 0,-46 0-4 0,48-18-21 16,-26 3-24-16,5-2-30 0,-4-2-41 0,-5-3-40 15,-3-3-51-15,-3-2-50 0,-12 27-206 0,0-54-500 16,0 54 221-16</inkml:trace>
  <inkml:trace contextRef="#ctx0" brushRef="#br0" timeOffset="70595.0089">10043 9811 132 0,'0'0'317'0,"0"0"-4"0,0 0-7 0,0 0-24 16,77-28-12-16,-34 12-28 0,2 5-21 0,-1-2-24 15,1 0-11-15,2 3-26 0,1 1-17 0,0-2-12 16,-3 2-11-16,-11 4-15 0,10 0-2 0,-44 5-24 16,44-4-33-16,-44 4-52 0,0 0-50 0,44 5-67 15,-44-5-74-15,0 0-66 0,0 0-189 0,0 0-488 16,22 14 216-16</inkml:trace>
  <inkml:trace contextRef="#ctx0" brushRef="#br0" timeOffset="74338.981">20394 9932 217 0,'0'0'210'0,"0"0"-10"0,0 0-19 0,0 0-27 16,0 0-15-16,0 0-17 0,0 0-25 0,0 0-31 16,0 0-36-16,0 0-43 0,0 0-30 0,0 0-42 15,0 0-128-15,70-38-230 0,-70 38 101 0</inkml:trace>
  <inkml:trace contextRef="#ctx0" brushRef="#br0" timeOffset="74514.3927">20629 9832 91 0,'0'0'217'0,"0"0"-9"0,0 0-14 0,0 0-14 16,0 0-13-16,0 0-13 0,0 0-16 0,0 0-12 16,0 0-13-16,0 0-15 0,0 0-3 15,0 0-14-15,0 0-8 0,0 0-7 0,0 0-8 0,0 0-29 16,0 0-21-16,0 0-26 0,66 10-33 0,-66-10-21 16,0 0-17-16,41-6-11 0,-41 6-19 15,34-9-21-15,-34 9-112 0,36-14-272 0,-36 14 121 0</inkml:trace>
  <inkml:trace contextRef="#ctx0" brushRef="#br0" timeOffset="74650.6233">20955 9737 109 0,'0'0'145'0,"0"0"-6"15,0 0-12-15,0 0-11 0,0 0-9 0,0 0-24 16,0 0 7-16,0 0-13 0,0 0-10 0,0 0-4 0,0 0-4 16,38-21-22-16,-38 21 4 0,0 0-13 15,0 0-25-15,38-7-24 0,-38 7-26 0,0 0-40 16,41-12-103-16,-41 12-205 0,31-8 91 0</inkml:trace>
  <inkml:trace contextRef="#ctx0" brushRef="#br0" timeOffset="74803.0869">21307 9616 22 0,'0'0'158'0,"0"0"-15"0,0 0-9 15,0 0-13-15,0 0-23 0,0 0 0 0,0 0-15 16,0 0-15-16,43-16-11 0,-43 16-20 0,0 0-23 15,40-7-28-15,-40 7-24 0,32-9-26 0,-32 9-90 16,30-8-165-16,-30 8 74 0</inkml:trace>
  <inkml:trace contextRef="#ctx0" brushRef="#br0" timeOffset="74976.8412">21712 9444 28 0,'0'0'131'0,"0"0"-11"0,0 0-5 0,0 0-20 0,0 0-4 16,0 0-6-16,0 0-8 0,59-13-14 16,-59 13-7-16,0 0-14 0,0 0-21 0,37-6-13 15,-37 6-24-15,0 0-13 0,36-10-11 0,-36 10-19 0,0 0-73 16,38-10-142-16,-38 10 63 0</inkml:trace>
  <inkml:trace contextRef="#ctx0" brushRef="#br0" timeOffset="75451.3518">22022 9361 157 0,'0'0'51'0,"60"-22"24"0,-60 22 10 16,27-10 0-16,-27 10-4 0,0 0 9 0,23-10 14 15,-23 10 4-15,0 0 9 0,0 0 2 0,0 0 1 16,0 0-3-16,28-15-9 0,-28 15-13 0,0 0-8 16,0 0-6-16,0 0-15 0,0 0 1 0,30-15-11 15,-30 15-5-15,0 0-4 0,32-10-4 0,-32 10-1 16,30-8-8-16,-30 8-5 0,34-6-16 0,-34 6-16 16,46-8-14-16,-46 8-28 0,37-6-28 0,-37 6-10 15,37-7-14-15,-37 7 1 0,36-11 3 0,-36 11 9 16,33-7 6-16,-33 7 21 0,0 0 2 0,34-13 20 15,-34 13 18-15,0 0 33 0,23-9 16 0,-23 9 21 0,0 0 7 16,0 0 15-16,23-18 9 0,-23 18-2 16,0 0 0-16,0 0 0 0,0 0-6 0,27-20-9 15,-27 20-4-15,0 0-6 0,0 0-5 0,27-16-7 0,-27 16-3 16,0 0-5-16,29-9-3 0,-29 9-6 0,33-9-2 16,-33 9-1-16,37-7-3 0,-37 7-5 0,44-11-5 15,-44 11-7-15,54-7-22 0,-54 7-14 0,44-2-9 16,-44 2-3-16,37-6 2 0,-37 6-11 0,35-6-3 15,-35 6 11-15,33-11 4 0,-33 11 4 0,0 0 4 16,31-14 13-16,-31 14 14 0,21-11 17 0,-21 11 19 16,0 0 13-16,25-16 16 0,-25 16 8 0,0 0 3 15,24-16 1-15,-24 16 4 0,0 0-7 0,22-16-7 16,-22 16-6-16,0 0-6 0,0 0-4 0,30-13-7 16,-30 13-4-16,0 0-3 0,0 0-5 0,0 0-2 15,39-8-1-15,-39 8-2 0,0 0-2 0,43-4-2 16,-43 4-3-16,32-2-2 0,-32 2 0 0,0 0-3 0,52-6-14 15,-52 6-16-15,30-5-14 0,-30 5-10 0,0 0-22 16,0 0-34-16,41-3-28 0,-41 3-24 16,0 0-27-16,0 0-32 0,0 0-137 0,0 0-377 0,0 0 167 15</inkml:trace>
  <inkml:trace contextRef="#ctx0" brushRef="#br0" timeOffset="75735.5266">22960 8963 116 0,'0'0'204'0,"0"0"-14"0,0 0-19 15,0 0-16-15,0 0-20 0,0 0-11 0,0 0-12 16,0 0-13-16,0 0-4 0,0 0-15 0,51-45-4 16,-51 45-16-16,45-15 1 0,-20 6-11 0,-25 9-4 15,50-15-2-15,-50 15-7 0,37-9-2 0,-37 9-5 16,34-4 1-16,-34 4-6 0,0 0-6 0,43 6 4 0,-43-6-8 15,0 0 7-15,20 20 6 0,-20-20 1 0,7 31 1 16,-7-31 7-16,-2 38-9 0,2-38-4 16,-14 47 3-16,14-47 1 0,-16 48-6 0,7-26-2 0,-4 3-2 15,0-2-11-15,13-23-23 0,-22 47-26 0,4-20-32 16,1-8-30-16,1 3-54 0,-2-3-169 0,18-19-353 16,-30 30 156-16</inkml:trace>
  <inkml:trace contextRef="#ctx0" brushRef="#br0" timeOffset="86645.9966">27694 4740 85 0,'0'0'171'0,"0"0"-14"0,0 0-6 0,0 0-8 16,0 0-6-16,0 0-13 0,0 0-9 0,0 0-15 16,0 0-10-16,0 0 1 0,0 0-3 0,0 0 3 15,0 0 5-15,0 0 16 0,0 0-4 0,0 0 4 16,0 0-1-16,0 0-11 0,0 0-6 0,0 0-2 15,0 0-8-15,128 11-1 0,-74-16-8 0,-2-4-8 16,5 1-7-16,-2-3-3 0,-1-1-2 0,2-1-10 16,-8 8-3-16,-15 2-5 0,-2-2-6 0,-31 5 0 15,36-5-8-15,-36 5-10 0,0 0-10 0,0 0-10 16,0 0-7-16,0 0 1 0,0 0-2 0,0 0-6 16,0 0-26-16,0 0-22 0,0 0-30 0,0 0-29 15,0 0-44-15,0 0-28 0,-102 38-16 0,102-38-130 16,-39 8-375-16,39-8 167 0</inkml:trace>
  <inkml:trace contextRef="#ctx0" brushRef="#br0" timeOffset="86851.3739">28031 4558 32 0,'0'0'212'0,"0"0"-13"0,0 0-20 16,0 0-24-16,0 0-6 0,0 0 3 15,0 0-11-15,0 0-9 0,0 0-11 0,0 0-11 16,0 0-6-16,61 40-10 0,-61-40-10 0,16 30 0 0,-16-30-16 15,11 33-5-15,-11-33-8 0,4 37-2 0,-4-37-3 16,-2 34-6-16,2-34-4 0,0 0-3 0,-11 48-6 16,11-48-1-16,-9 27-14 0,9-27-31 0,0 0-37 15,-7 28-44-15,7-28-33 0,0 0-37 0,0 0-164 16,0 0-357-16,0 0 159 0</inkml:trace>
  <inkml:trace contextRef="#ctx0" brushRef="#br0" timeOffset="88067.5225">28743 4556 38 0,'0'0'145'0,"0"0"-2"16,0 0 2-16,0 0 9 0,0 0-8 0,14-39 1 15,-14 39 6-15,0 0-6 0,0 0 0 0,0 0-4 16,0 0-1-16,2-36-13 0,-2 36-12 0,0 0-13 16,0 0-10-16,0 0-6 0,0 0-11 0,0 0-7 15,-62-1-7-15,62 1-6 0,0 0-6 0,-45 42-5 16,29-21-4-16,1 1 2 0,15-22-3 0,-19 46 8 15,9-18-16-15,3-4-1 0,7-24-2 0,-5 50 5 16,5-50-13-16,2 42 1 0,-2-42-6 0,6 39 3 16,-6-39-6-16,23 36-7 0,-23-36-12 0,26 20-14 15,-26-20-18-15,27 17-21 0,-27-17-17 0,36 5-13 16,-36-5-15-16,45-5-6 0,-45 5-10 0,60-22-15 16,-17 2 9-16,-18 7-2 0,-1-5 4 0,9-10 4 0,-14 11 1 15,-4-1 14-15,-15 18 8 0,29-32 23 16,-29 32 8-16,22-29 51 0,-22 29 14 0,12-24 20 15,-12 24 15-15,0 0 13 0,8-25 15 0,-8 25-1 16,0 0 10-16,0 0-6 0,0 0-1 0,0 0-3 0,0 0 2 16,0 0 3-16,0 0 1 0,0 0 0 0,0 0 0 15,0 0 2-15,0 0-2 0,-69 55-1 16,69-55-1-16,-14 29-3 0,14-29-2 0,-13 26-1 0,13-26-2 16,0 0-3-16,-4 34 7 0,4-34-13 0,0 0-3 15,0 0 8-15,0 0-2 0,0 0 2 0,0 0 1 16,22 37-8-16,-22-37 2 0,0 0-6 15,0 0-2-15,45-6-6 0,-45 6-1 0,0 0-5 16,0 0-4-16,51-35-1 0,-51 35-2 0,15-23 1 0,-15 23-6 16,10-28 0-16,-10 28-3 0,0 0 3 15,0-43-5-15,0 43 1 0,0 0 1 0,-12-44-3 0,12 44-2 16,0 0-2-16,-15-24 3 0,15 24-3 0,0 0 1 16,0 0-1-16,0 0-5 0,-16-23 2 0,16 23 0 15,0 0 3-15,0 0-1 0,0 0-6 0,0 0 3 16,0 0-4-16,0 0 2 0,0 0-2 0,0 0-2 15,34-34 2-15,-34 34-1 0,30-6 2 0,-30 6-2 16,0 0 1-16,52 3-1 0,-52-3-3 0,45 9 1 16,-45-9-2-16,32 16 0 0,-32-16-2 0,28 21-2 0,-14-3-3 15,-14-18-2-15,21 29 0 0,-21-29 3 0,18 36-3 16,-18-36 1-16,4 30 3 0,-4-30 2 16,3 33-1-16,-3-33 0 0,0 0 1 0,0 0-1 15,0 0 2-15,-9 46-2 0,9-46 6 0,0 0 6 0,0 0 6 16,0 0-6-16,0 0 4 0,0 0 3 0,0 0 0 15,0 0 2-15,0 0-1 0,-25-101 3 16,25 101-5-16,2-55 3 0,-2 26-1 0,8-14-6 16,-8 43 4-16,11-44-5 0,-11 44-3 0,13-31 3 0,-13 31 2 15,13-24-1-15,-13 24 2 0,0 0-4 0,0 0 9 16,17-19-11-16,-17 19 2 0,0 0 3 16,0 0-10-16,0 0 8 0,0 0-9 0,55 43 9 0,-55-43-11 15,16 43-3-15,-9-17 1 0,1 4-6 0,-8-30-5 16,9 55-6-16,-5-26-8 0,-3 0-5 0,-1-29-10 15,4 49-16-15,-4-49-31 0,4 34-33 16,-4-34-17-16,9 29-33 0,-9-29-23 0,0 0-10 0,0 0-162 16,19 21-407-16,-19-21 180 0</inkml:trace>
  <inkml:trace contextRef="#ctx0" brushRef="#br0" timeOffset="88326.9792">29723 4255 29 0,'0'0'218'0,"-7"-56"9"15,7 56-5-15,-11-25-11 0,11 25-15 0,0 0-13 0,-27-19-15 16,27 19-20-16,0 0-10 0,-46 5-17 16,46-5-11-16,-41 20-6 0,20-1 11 0,2 5-13 15,4 2-7-15,-3 16-13 0,4-2-2 0,10-10-5 16,2 12-12-16,2-14-5 0,4 19-6 0,-1-4-2 16,7 0-6-16,0-1-5 0,1 1-2 0,0 0-8 0,3-2-12 15,-6-13-18-15,0 1-20 0,-2 1-14 16,-6-30-24-16,5 57-20 0,-6-32-19 0,1-25-4 15,-12 37 0-15,12-37-4 0,-18 28-6 0,18-28-10 16,-30 14-1-16,30-14-9 0,0 0 10 0,-47-4-5 0,47 4-1 16,0 0-16-16,-44-41-90 0,29 16-253 0,4-2 112 15</inkml:trace>
  <inkml:trace contextRef="#ctx0" brushRef="#br0" timeOffset="88521.9664">29391 4755 80 0,'13'-59'54'0,"-2"34"17"16,6 0 6-16,-2 2 1 0,2 0 7 0,0 3 0 15,4 1 21-15,-21 19 17 0,35-26 19 0,-13 8 11 0,-22 18 12 16,37-25 13-16,-16 14-1 0,-21 11 3 0,26-18-5 15,-26 18 4-15,25-15 4 0,-25 15-4 16,0 0 6-16,30-15-8 0,-30 15-16 0,0 0-17 16,0 0-4-16,0 0-19 0,0 0-20 0,0 0 6 0,53 35-17 15,-45-11-10-15,-8-24-9 0,21 66-5 0,-14-40-3 16,-2 3-10-16,0 0-12 0,1 0-13 0,-6-29-25 16,10 53-30-16,-10-53-37 0,6 31-32 15,-6-31-41-15,5 31-46 0,-5-31-59 0,0 0-49 0,0 0-220 16,0 0-552-16,0 0 244 0</inkml:trace>
  <inkml:trace contextRef="#ctx0" brushRef="#br0" timeOffset="88681.2981">29762 4339 73 0,'0'0'175'0,"0"0"-19"0,0 0-16 0,0 0-14 15,0 0-14-15,0 0-8 0,0 0-13 0,0 0-13 16,0 0-22-16,0 0-16 0,1 90-23 15,-1-90-12-15,25 45-30 0,-12-20-21 0,1-3-28 0,2 1-22 16,-16-23-60-16,31 39-168 0,-12-21 75 0</inkml:trace>
  <inkml:trace contextRef="#ctx0" brushRef="#br0" timeOffset="89097.9647">30063 4521 159 0,'-21'-43'221'0,"21"43"4"0,-26-32-3 0,26 32-15 16,-21-20-6-16,21 20-17 0,0 0-13 0,-33-9-17 15,33 9-18-15,0 0-9 0,0 0-11 0,-66 29-12 16,49-10-6-16,2-1-10 0,15-18-11 0,-21 38-8 16,14-15 1-16,7-23-7 0,-5 41-7 0,5-41-3 15,5 38-5-15,-5-38-11 0,17 26-7 0,-17-26-3 16,24 15 3-16,-24-15-5 0,0 0 0 0,38 4-7 16,-38-4 3-16,0 0 5 0,0 0-2 0,58-30 9 15,-58 30 8-15,27-38 20 0,-14 15 3 0,-1-1 0 16,0-3-7-16,1 4-1 0,-13 23 14 0,19-36 0 15,-19 36 7-15,14-19-7 0,-14 19-15 0,0 0-5 16,0 0-9-16,0 0-4 0,0 0-5 0,0 0-2 16,0 0 1-16,0 0-3 0,47 87-9 0,-34-42 6 15,-4 5-5-15,-4-4 8 0,2 1-2 0,0 4-10 16,-3 3 3-16,3 1-32 0,-6 1-8 0,-2-4-21 16,-1-1-19-16,-4-3-21 0,1-5-4 0,-8 0 1 15,2-16 2-15,-3-2 3 0,-6-2 7 0,-3-5 11 16,-16 4 3-16,10-11 9 0,-3-7 5 0,-17 0 3 15,3-6 6-15,-2-10 4 0,4 0-1 0,-11-10 7 16,0-4 3-16,4-1 2 0,7-6 0 0,2 0 2 0,3 3 0 16,8-2-2-16,13 11-16 0,1 0-36 15,4-1-52-15,13 22-50 0,-17-46-42 0,17 46-195 0,0-33-446 16,0 33 198-16</inkml:trace>
  <inkml:trace contextRef="#ctx0" brushRef="#br0" timeOffset="89453.4324">28738 5104 95 0,'0'0'353'0,"0"0"0"16,0 0-5-16,0 0-12 0,0 0-14 0,0 0-43 16,0 0 0-16,0 0-23 0,102-22-15 0,-44 10-23 15,3 0-4-15,4-1-23 0,3 1-10 0,6 0-12 16,3-1-18-16,0 0-10 0,1 1-14 0,-1-2-14 16,5 2-12-16,-3-2-7 0,5 3-4 0,-1 2-17 15,-3-3-2-15,4 4-12 0,-7 3-9 0,-9-5-6 16,-9 6-9-16,-11 0-12 0,-19 1-10 0,-29 3-11 15,35-7-10-15,-35 7-20 0,0 0-13 0,0 0-23 16,29-6-33-16,-29 6-28 0,0 0-35 0,0 0-48 16,0 0-63-16,0 0-58 0,0 0-287 0,0 0-666 15,0 0 295-15</inkml:trace>
  <inkml:trace contextRef="#ctx0" brushRef="#br0" timeOffset="89856.9874">30377 4490 176 0,'0'0'235'0,"0"0"-10"0,0 0-13 0,0 0-12 16,0 0-11-16,0 0-13 0,0 0-4 15,0 0-5-15,0 0 1 0,0 0-16 0,0 0-3 0,0 0-14 16,0 0-8-16,0 0-12 0,116-7-6 15,-88 3-1-15,-28 4-7 0,59-8-15 16,-33 4-3-16,-26 4-13 0,52-6-3 0,-52 6-10 0,37-5-5 0,-37 5-15 16,0 0-25-16,0 0-30 0,0 0-21 0,0 0-19 15,0 0-31-15,0 0-32 0,0 0-54 0,0 0-40 16,0 0-22-16,0 0-168 0,0 0-439 0,0 0 194 16</inkml:trace>
  <inkml:trace contextRef="#ctx0" brushRef="#br0" timeOffset="90017.1699">30405 4624 26 0,'0'0'193'16,"0"0"19"-16,0 0 21 0,0 0 11 0,0 0 2 16,0 0-4-16,0 0-11 0,0 0-12 0,0 0-10 15,72 20-15-15,-72-20-14 0,54-4-19 0,-54 4-9 16,62-5-23-16,-15 0-5 0,-15-2-18 0,0 3-13 16,11-4-29-16,-43 8-32 0,51-10-55 0,-51 10-53 15,36-6-86-15,-36 6-80 0,26-10-223 0,-26 10-503 16,28-12 222-16</inkml:trace>
  <inkml:trace contextRef="#ctx0" brushRef="#br0" timeOffset="90297.2089">30875 4100 8 0,'0'0'288'15,"0"0"-4"-15,0 0-9 0,0 0-15 0,0 0-32 16,0 0-17-16,0 0-26 0,0 0-15 0,0 0-16 16,0 0-16-16,0 0-8 0,0 0-17 0,0 0-7 15,0 0 1-15,27 83-10 0,-23-57-8 0,-4-26-6 16,8 72-9-16,-3-43-4 0,-1-1-12 0,2 1-3 16,3 13-6-16,-9-42-5 0,10 51-3 0,-3-27-6 15,2 1-2-15,-9-25-9 0,16 42-24 0,-16-42-22 16,16 37-25-16,-6-22-33 0,-10-15-47 0,0 0-42 15,20 26-49-15,-20-26-37 0,0 0-161 0,0 0-450 16,0 0 200-16</inkml:trace>
  <inkml:trace contextRef="#ctx0" brushRef="#br0" timeOffset="90585.0454">31170 4410 126 0,'0'0'222'0,"0"0"-7"0,0 0-4 0,0 0-6 16,0 0-2-16,0 0-9 0,-46-17-6 0,46 17-12 15,0 0-14-15,0 0-9 0,-38 41-4 0,38-41-11 16,-11 26-4-16,11-26-17 0,0 0-6 0,-1 41-9 16,1-41-6-16,0 0-8 0,0 0-7 0,25 45-7 15,-25-45-8-15,28 19-4 0,-28-19 1 0,35 10-16 16,-8-5-1-16,-27-5-7 0,0 0 2 0,53-10-4 0,-53 10-2 16,29-17-7-16,-29 17-5 0,23-21-1 0,-23 21 0 15,17-26-5-15,-17 26 1 0,9-32-6 0,-9 32-2 16,-4-36-1-16,4 36 3 0,0 0-5 15,-17-45-3-15,17 45-13 0,-15-19-6 0,15 19-18 16,0 0-12-16,-27-13-21 0,27 13-15 0,0 0-29 0,0 0-30 16,0 0-46-16,-58 15-42 0,58-15-32 0,0 0-172 15,-26 19-468-15,26-19 207 0</inkml:trace>
  <inkml:trace contextRef="#ctx0" brushRef="#br0" timeOffset="91468.2115">31437 4338 236 0,'0'0'256'16,"0"0"-5"-16,0 0-12 0,0 0-13 0,0 0-22 15,0 0-21-15,0 0-18 0,0 0-14 0,0 0-20 0,0 0-9 16,0 0-16-16,0 0-8 0,0 0-11 0,0 0-8 16,0 0-6-16,0 0-6 0,-91 34-5 0,91-34-10 15,-28 34-8-15,13-14 2 0,15-20-5 0,-14 29-5 16,14-29-3-16,-8 28 0 0,8-28-6 0,0 0 0 15,0 0-4-15,11 45 4 0,-11-45-6 0,24 17-3 16,-24-17-1-16,32 14-1 0,-32-14 0 0,34 3 2 16,-34-3-6-16,0 0 0 0,70-17 1 0,-44 6-3 15,-1-1-2-15,-2-5 6 0,-1 1 0 16,3 1-3-16,-3-4 7 0,-2-2-5 0,0 4 4 0,-1-1-28 16,-19 18 7-16,29-31 9 0,-29 31 4 0,24-20 3 15,-24 20-1-15,19-14-2 0,-19 14-6 0,0 0 2 16,0 0-5-16,0 0 3 0,0 0 0 0,0 0 7 15,0 0-12-15,0 0-1 0,0 0 0 0,0 0-5 16,45 31 1-16,-45-31 3 0,0 0-4 0,0 0 2 16,7 33-3-16,-7-33 3 0,0 0 5 0,0 0-2 15,0 0-1-15,0 0-1 0,7 28 4 0,-7-28 3 16,0 0-2-16,0 0 3 0,0 0 1 0,0 0-4 16,0 0 6-16,0 0-1 0,0 0-1 0,0 0 1 15,0 0-1-15,0 0 3 0,0 0-4 0,0 0 3 16,0 0 1-16,0 0-5 0,0 0-1 0,0 0 11 15,-23-88-14-15,23 88 0 0,0 0 0 0,0 0 3 16,-40-4-6-16,40 4 1 0,0 0 0 0,0 0 4 16,-55 33 0-16,36-15-2 0,1 0 0 0,18-18 1 15,-21 28-4-15,21-28 2 0,-16 28-3 0,16-28 4 16,-3 30-5-16,3-30 0 0,0 0 1 0,0 0-1 16,14 42 0-16,-14-42 3 0,0 0-1 0,27 19 5 15,-27-19-1-15,30 7 0 0,-30-7-2 0,0 0 3 16,0 0 0-16,64-14 5 0,-64 14-1 0,27-16 5 15,-27 16 2-15,24-22 2 0,-24 22-4 0,17-25 0 0,-17 25 1 16,16-30 4-16,-16 30-5 0,9-30-2 16,-9 30 7-16,0 0-2 0,6-31 0 0,-6 31 2 15,0 0-2-15,0 0-7 0,0 0 4 0,0 0-4 16,0 0-1-16,0 0 1 0,0 0 0 0,0 0-2 0,0 0 1 16,0 0 1-16,0 0-6 0,0 0 6 0,-35 91-4 15,35-91 5-15,0 0-5 0,0 0 0 16,21 50 3-16,-21-50 2 0,0 0 4 0,24 18-3 15,-24-18 5-15,30 5 6 0,-30-5-5 0,0 0 0 0,62-17 0 16,-62 17 1-16,38-19 3 0,-12 2-2 16,-9-3 1-16,2-5-2 0,2-14-4 0,-10 11 4 15,3-18-4-15,1-8-5 0,-5-3 4 0,0 4-6 16,-6-6-9-16,-2-2 8 0,-11 8-1 0,7-5-2 0,-2 14-2 16,-5 17 3-16,9 27-3 0,-9-29 1 15,9 29-3-15,0 0 2 0,-20-19-1 0,20 19 0 16,0 0 1-16,0 0 3 0,-63 44-3 0,36-9 3 15,7 6-2-15,6 7 0 0,-2 5-4 0,5 3 2 0,3 4-5 16,4-3-15-16,-1-4-18 0,6 3-18 0,-1-3-22 16,5-5-23-16,1 9-31 0,6-8-41 0,5-5-71 15,0 6-33-15,1-9-149 0,-8-14-464 0,1 1 205 16</inkml:trace>
  <inkml:trace contextRef="#ctx0" brushRef="#br0" timeOffset="91813.5406">31053 4911 78 0,'84'-5'218'0,"-29"4"-4"16,-2-6-13-16,4 1 2 0,-1-2-12 0,12 6-8 16,-6-4-19-16,0 2-9 0,-2-1-11 0,0 1-9 15,-4 1-8-15,-4 1-12 0,-7 2-28 0,-13-3-13 16,-32 3-1-16,58-2-8 0,-58 2-11 0,35 0-5 15,-35 0-30-15,0 0-22 0,0 0-18 0,0 0-39 16,0 0-71-16,0 0-52 0,0 0-176 0,0 0-388 16,0 0 172-16</inkml:trace>
  <inkml:trace contextRef="#ctx0" brushRef="#br0" timeOffset="95408.9516">28525 8251 248 0,'0'0'278'16,"0"0"-8"-16,-44 19-16 0,44-19-15 0,0 0-19 15,-24 16-19-15,24-16-14 0,0 0-25 0,0 0-7 16,0 0-8-16,0 0-10 0,-20 17-13 0,20-17-2 16,0 0-16-16,0 0-9 0,0 0-5 0,0 0-13 15,75 11-3-15,-75-11-12 0,60-4-8 0,-15-2 7 0,-14 2-17 16,15-7-3-16,1 3-1 0,-15 3-7 16,1 0-8-16,12-8 8 0,-14 6-22 0,-31 7-24 0,56-12-26 15,-30 8-36-15,-26 4-37 0,0 0-39 0,45-6-48 16,-45 6-28-16,0 0-49 0,0 0-150 0,33 1-459 15,-33-1 203-15</inkml:trace>
  <inkml:trace contextRef="#ctx0" brushRef="#br0" timeOffset="95709.0593">29260 8105 174 0,'0'0'205'16,"15"-45"-13"-16,-15 45-15 0,9-32-2 0,-9 32-6 16,7-33-3-16,-7 33-7 0,2-31 0 0,-2 31 0 15,0 0-12-15,0 0-12 0,0 0-10 0,-10-39-15 16,10 39-6-16,0 0-14 0,0 0-9 0,-45 5-10 16,45-5-4-16,0 0-5 0,-63 39-10 0,43-19-1 15,-1 2-7-15,-5 13-9 0,12-10 6 0,-6 12-9 0,9-12-1 16,1 1-3-16,10-26-7 0,-11 46-3 0,11-46-6 15,1 40-7-15,-1-40-5 0,0 0-13 0,20 41-17 16,-20-41-19-16,29 19-6 0,-7-11-26 0,-22-8-32 16,61 1-35-16,-13-8-31 0,-4-4-41 0,-13 3-149 15,-1-4-398-15,14-7 176 0</inkml:trace>
  <inkml:trace contextRef="#ctx0" brushRef="#br0" timeOffset="96289.5503">29566 8039 36 0,'0'0'199'16,"0"0"-1"-16,0 0-4 0,-85 29-11 0,65-15-5 16,1 4-11-16,19-18-14 0,-29 32-17 0,13-14-12 15,16-18 5-15,-15 27-11 0,15-27-10 0,-9 23-7 0,9-23-4 16,0 0-7-16,0 0-6 0,0 0-6 16,19 47-7-16,-19-47-8 0,31 11-5 0,-31-11-5 15,44 4-5-15,-44-4-4 0,51-4-6 0,-51 4-4 16,43-9 0-16,-43 9-4 0,31-14-6 0,-31 14 2 0,26-20-5 15,-26 20-4-15,17-24-2 0,-17 24-2 16,0 0-1-16,4-40-10 0,-4 40 8 0,0 0-5 16,-10-40 2-16,10 40-3 0,0 0-2 0,-16-37-3 0,16 37 5 15,-13-21-3-15,13 21 1 0,0 0 2 0,-17-25 2 16,17 25-2-16,0 0 1 0,0 0 2 16,0 0-2-16,-8-32-3 0,8 32 4 0,0 0-6 15,0 0 0-15,30-40 1 0,-30 40 1 0,21-19 1 0,-21 19 4 16,27-19 0-16,-27 19 1 0,0 0 1 0,37-12-1 15,-37 12 2-15,0 0-2 0,47 5 0 0,-47-5-3 16,0 0 1-16,37 27 2 0,-19-10-2 0,-2 1-3 16,-16-18 1-16,22 38 3 0,-22-38-3 0,14 33 1 15,-7-10 0-15,-7-23 1 0,12 31-4 16,-12-31 4-16,7 26 0 0,-7-26-6 0,0 0 1 0,0 0 1 16,5 34 0-16,-5-34 2 0,0 0 3 0,0 0 9 15,0 0 4-15,0 0-1 0,0 0-3 0,0 0 1 16,0 0-6-16,0 0-1 0,0 0-1 0,9-97 0 15,1 58-4-15,-5 12 0 0,-5 27 4 16,14-50-4-16,-5 26-3 0,-9 24 3 0,15-27-1 0,-15 27 0 0,16-17-2 16,-16 17-1-16,0 0 2 0,0 0-5 15,0 0 4-15,0 0 1 0,0 0-4 0,0 0 1 0,0 0-1 16,69 38 0-16,-69-38 4 0,13 42-3 0,-8-19-2 16,-5-23-3-16,7 49-14 0,-7-49-14 15,-1 47-18-15,1-47-28 0,-2 35-26 0,2-35-37 0,-9 35-23 16,9-35-49-16,0 0-30 0,0 0-144 15,-3 34-420-15,3-34 186 0</inkml:trace>
  <inkml:trace contextRef="#ctx0" brushRef="#br0" timeOffset="96751.5515">30408 7513 242 0,'-6'-28'274'0,"6"28"-5"15,-14-40-20-15,14 40-30 0,-14-30-13 0,14 30-29 16,-16-18-9-16,16 18-22 0,0 0-4 0,-30-9-25 16,30 9-7-16,0 0-12 0,0 0-8 0,-64 39-11 15,44-19-7-15,-5 15 6 0,14-11-2 0,-1 3-8 16,3 18 0-16,2-2-4 0,3 5-4 0,5-1-7 16,4-1-2-16,4-3 3 0,2 2-12 0,2-1-3 15,-4-13-9-15,7 9-4 0,-5-12-3 0,11 11 0 0,-7-13 4 16,1-1-13-16,-5 2-10 0,-11-27-19 15,13 41-8-15,-13-41-15 0,-1 32-8 0,1-32-10 0,0 0-6 16,0 0-8-16,-21 37-4 0,21-37-2 0,0 0 3 16,0 0-3-16,0 0-1 0,0 0 1 15,0 0-1-15,-85-55-3 0,74 31-10 0,-3 0 7 16,6-4 8-16,8 28 8 0,-6-40 9 0,6 40 11 0,3-41 8 16,-3 41 20-16,8-31 17 0,-8 31 12 0,15-29 10 15,-15 29 8-15,18-23 13 0,-18 23 7 0,33-30 13 16,-33 30 9-16,25-22-3 0,-25 22 7 0,43-20 5 15,-29 12 7-15,-14 8 2 0,32-18-5 0,-32 18-6 16,31-9-1-16,-31 9-10 0,0 0-7 0,50 5-5 16,-50-5-4-16,26 22-5 0,-26-22-3 0,22 41-7 15,-10-15-2-15,-4-1 0 0,-8-25-16 0,3 55-30 16,-3-55-33-16,-5 52-36 0,1-29-54 0,4-23-35 16,-5 41-39-16,5-41-29 0,-8 30-179 0,8-30-452 15,0 0 201-15</inkml:trace>
  <inkml:trace contextRef="#ctx0" brushRef="#br0" timeOffset="96917.97">30490 7642 99 0,'0'0'257'16,"0"0"-23"-16,0 0-27 0,0 0-21 0,0 0-18 15,0 0-19-15,0 0-19 0,0 0-25 0,0 0-32 0,0 0-39 16,0 0-44-16,0 0-33 0,0 0-26 0,0 0-51 15,21 101-114-15,-11-76-253 0,6-4 112 0</inkml:trace>
  <inkml:trace contextRef="#ctx0" brushRef="#br0" timeOffset="97319.7085">30757 7800 113 0,'-19'-37'258'0,"19"37"-7"16,-19-25-11-16,19 25-22 0,-20-18-17 0,20 18-22 15,0 0-16-15,0 0-15 0,0 0-7 0,-56 12-12 16,56-12-13-16,-25 26-14 0,25-26-5 0,-23 34-12 16,23-34-4-16,-15 28-8 0,15-28-11 0,-7 26-4 15,7-26-4-15,0 0-10 0,0 0-2 0,0 0-7 16,0 0-1-16,23 40-3 0,-23-40-5 0,0 0-2 16,0 0 3-16,0 0-5 0,0 0-2 0,70-26-7 15,-70 26 0-15,22-21-1 0,-22 21 1 0,27-18-3 16,-27 18 0-16,0 0-1 0,28-9 0 15,-28 9 1-15,0 0-2 0,0 0 1 0,35 33-5 0,-23-8 0 16,1 13-2-16,-6 3 2 0,-1-12 1 0,0 17 0 16,-1-2-1-16,-1-2-1 0,-1-1 0 0,-3 5-5 15,0-46-23-15,-6 72-7 0,1-45-3 0,-3 2-1 16,8-29 3-16,-19 46-1 0,10-31 13 0,9-15-6 0,-24 24 9 16,24-24 12-16,-33 8 18 0,33-8 8 15,0 0 10-15,0 0 1 0,-62-25 9 0,47 5-6 0,15 20 2 16,-24-44-4-16,16 15 1 0,3-12-16 0,1 0-4 15,7-3-23-15,3-5-28 0,0 6-33 0,7 2-37 16,3 2-33-16,-2 14-37 0,2-1-46 0,1 3-191 16,3 3-447-16,0 3 198 0</inkml:trace>
  <inkml:trace contextRef="#ctx0" brushRef="#br0" timeOffset="97569.4835">31166 7735 34 0,'0'0'284'0,"0"0"-7"0,0 0-11 0,0 0-18 0,0 0-16 16,0 0-17-16,0 0-16 0,0 0-17 0,0 0-13 15,0 0-14-15,0 0-19 0,0 0-16 0,0 0-11 0,0 0-9 16,99 4-9-16,-99-4-15 0,36-8-10 15,-36 8-20-15,33-6-23 0,-33 6-38 0,0 0-34 16,32-7-50-16,-32 7-46 0,0 0-41 0,0 0-47 16,0 0-151-16,0 0-415 0,0 0 183 0</inkml:trace>
  <inkml:trace contextRef="#ctx0" brushRef="#br0" timeOffset="97739.3225">31170 7861 203 0,'0'0'251'0,"0"0"-5"0,0 0-2 16,0 0-25-16,0 0-18 0,0 0-21 0,0 0-18 0,0 0-16 16,71 12-12-16,-71-12-17 0,55-11-10 0,-55 11-13 15,55-10-7-15,-28 4-22 0,-27 6-30 0,56-6-37 16,-25 1-52-16,-31 5-71 0,73-14-68 0,-48 9-161 16,-25 5-382-16,38-7 170 0</inkml:trace>
  <inkml:trace contextRef="#ctx0" brushRef="#br0" timeOffset="98105.9338">31624 7880 103 0,'0'0'256'0,"0"0"-15"15,0 0-18-15,0 0-19 0,0 0-7 0,0 0-16 16,0 0-7-16,0 0-13 0,0 0-11 0,0 0-2 0,85-33-19 15,-85 33-11-15,18-26-5 0,-18 26 0 16,19-32-17-16,-8 9-11 0,2-15-6 0,-6 13-4 16,-7 25-5-16,8-54-11 0,-4 13-8 0,-2 11-6 0,-1-11 1 15,-1 41-10-15,-6-59-3 0,2 33-7 0,4 26 24 16,-10-42-8-16,10 42-1 0,-11-27 1 16,11 27-4-16,0 0-14 0,-11-19-5 0,11 19-4 0,0 0-2 15,0 0 2-15,0 0-4 0,0 0-3 0,0 0 0 16,0 0 3-16,-49 53-1 0,49-53-5 0,-9 50-2 15,7-19 3-15,0 10 2 0,2-41 1 0,5 75-2 16,4-35-4-16,-2-12-1 0,0-3-19 0,2 3-12 16,2-3-17-16,3 1-26 0,-14-26-16 0,23 46-36 15,-8-29-32-15,-15-17-21 0,25 24-26 0,-25-24-15 16,23 16-19-16,-23-16-136 0,0 0-404 0,0 0 180 16</inkml:trace>
  <inkml:trace contextRef="#ctx0" brushRef="#br0" timeOffset="98383.5406">32015 7640 73 0,'0'0'264'0,"0"0"-9"0,0 0-17 0,-15-47-15 16,15 47-9-16,0 0-17 0,0 0-15 15,0 0-14-15,0 0-11 0,0 0-17 0,0 0-11 0,-80 51-14 16,80-51-10-16,-14 28 0 0,14-28-16 0,-8 29-6 16,8-29-7-16,0 0-6 0,0 41-8 15,0-41-3-15,0 0-6 0,24 33-6 0,-24-33 1 0,21 13-7 16,-21-13-2-16,0 0-6 0,47 6-7 0,-47-6-1 15,0 0-4-15,49-12 0 0,-49 12-1 0,0 0-3 16,28-25-3-16,-28 25 0 0,10-27 2 0,-10 27-1 16,0 0 4-16,1-49 2 0,-1 49-2 0,0 0-10 15,-20-45 8-15,20 45-7 0,-16-20-3 0,16 20 0 16,0 0-1-16,-30-14-16 0,30 14-27 0,0 0-27 16,0 0-30-16,0 0-35 0,0 0-55 0,0 0-46 15,0 0-241-15,0 0-509 0,0 0 226 0</inkml:trace>
  <inkml:trace contextRef="#ctx0" brushRef="#br0" timeOffset="99060.1892">32268 7507 193 0,'0'0'237'0,"0"0"-25"0,0 0-20 0,0 0-15 15,0 0-16-15,0 0-12 0,0 0-6 16,0 0-12-16,-78 28-15 0,78-28-13 0,-28 32-8 15,14-10-8-15,6 5-5 0,8-27-9 0,-15 39-11 0,15-39 0 16,-6 35-6-16,6-35-7 0,0 0-5 0,8 43-2 16,-8-43-7-16,0 0 2 0,22 31-2 0,-22-31-5 15,27 8-6-15,-27-8-4 0,0 0 4 0,57-7-6 16,-57 7 3-16,52-13-9 0,-26-1-6 0,0-2 4 16,-3 1-1-16,-1 0 0 0,-22 15 0 0,44-36-4 15,-27 16 1-15,0 1 0 0,-17 19-1 0,19-28 9 16,-19 28 11-16,11-19 4 0,-11 19 7 15,0 0 4-15,0 0 7 0,0 0-5 0,0 0-10 0,0 0-3 16,0 0-3-16,0 0 2 0,0 0-7 0,0 0 0 16,0 0-3-16,0 0-1 0,0 0-4 0,-103 26 2 15,103-26 2-15,-21 24-4 0,21-24-1 16,-15 29 3-16,15-29-8 0,0 0 4 0,-9 29-7 0,9-29 2 16,0 0 4-16,0 0-4 0,0 0-4 0,0 0 5 15,0 0-4-15,0 0 1 0,56 20-2 0,-56-20 2 16,0 0-2-16,55-35 0 0,-34 20-1 0,-2-3-2 15,-19 18 3-15,33-30 5 0,-20 15 5 0,-13 15 15 16,18-24 7-16,-18 24 8 0,0 0 12 0,14-23 3 16,-14 23-7-16,0 0-11 0,0 0-7 0,0 0-3 0,0 0-1 15,0 0-2-15,0 0-3 0,0 0 2 0,0 0-5 16,0 0 0-16,7 99-6 0,0-75 3 16,-7-24 3-16,17 27-10 0,-17-27 2 0,19 24 2 15,-19-24-2-15,30 14 1 0,-13-11-2 0,0-4 0 0,-17 1-5 16,45-17 2-16,-20 1-3 0,9-14 8 0,-14 14-6 15,0-3 6-15,-7-4 0 0,-1-4-2 16,-3 0-1-16,0-20 0 0,-2 4-1 0,-5-1-4 0,-2-4-2 16,-4 2-6-16,1-3-1 0,-4-3-20 0,-1 8 5 15,-2 4 6-15,1 14-5 0,3 4 3 0,2 8 1 16,-1 3-5-16,5 11 3 0,-9-8 9 0,9 8-9 16,0 0-1-16,-31 22 9 0,16 4 2 0,-3 19 6 15,6 2-4-15,2 5 5 0,9 4 2 0,3-3-4 16,1 6 5-16,6-2 1 0,3 2-15 0,1 3-26 15,4-1-42-15,-4-6-52 0,1-2-64 0,3-5-52 16,-4 2-50-16,-7-4-198 0,2-6-534 0,-8-17 236 16</inkml:trace>
  <inkml:trace contextRef="#ctx0" brushRef="#br0" timeOffset="99256.9198">31927 7954 89 0,'-30'11'376'16,"30"-11"-12"-16,0 0 12 0,0 0 18 0,0 0-26 0,0 0-24 15,0 0-32-15,141 12-31 0,-68-19-33 0,5 3-24 16,6-9-22-16,1-2-36 0,1-2-47 0,3-2-43 16,-2-2-45-16,2 5-87 0,-8 2-105 0,1-2-161 0,-9 2-251 15,-12-4-619-15,-8-3 275 0</inkml:trace>
  <inkml:trace contextRef="#ctx0" brushRef="#br0" timeOffset="103017.968">29208 12010 207 0,'0'0'238'0,"0"0"-13"0,0 0-21 0,0 0-8 0,0 0-7 16,0 0-7-16,0 0-9 0,0 0-14 16,0 0-11-16,23 4-11 0,-13-4-15 0,7 1-5 15,-3 0-15-15,13-1-8 0,-7-2-9 0,8-2-5 0,0-2-10 16,1-1-8-16,1 1-5 0,3 1-3 0,-6-1-16 16,0-1-27-16,-4-1-27 0,-5 3-44 0,-2-1-57 15,3-1-51-15,-5 0-65 0,0 0-160 0,-2-1-426 16,1-1 189-16</inkml:trace>
  <inkml:trace contextRef="#ctx0" brushRef="#br0" timeOffset="103398.3609">29885 11719 102 0,'8'-6'162'0,"-2"-3"4"0,-3 5-6 16,-3 4 1-16,5-7-4 0,-5 7 3 15,4-3-6-15,-4 3-11 0,0 0-5 0,0 0-1 0,0 0-12 16,-28 14-4-16,13-1-2 0,-2 3-10 0,-3 3-8 15,1 2-1-15,4 3-8 0,-3 2-8 16,0-3-8-16,3 0-8 0,-2 0-6 0,6-3-5 0,4-4-5 16,2-1-8-16,1 1-3 0,4-2-5 0,4-1-4 15,1-1-1-15,2-4-5 0,4 1-6 0,3-2-3 16,2-4-14-16,1-2-16 0,1-2-21 0,11-2-18 16,-3-2-13-16,2 0-23 0,1-3-33 0,-1-1-34 15,0-3-23-15,1 1-14 0,-3-4-17 0,-2 1-117 16,-2-2-351-16,-7 5 156 0</inkml:trace>
  <inkml:trace contextRef="#ctx0" brushRef="#br0" timeOffset="103987.1663">30219 11793 36 0,'0'0'178'0,"0"-8"-1"0,0 8 3 0,0 0 15 0,0 0-7 16,-19 3 9-16,9 1-6 0,-4 3 0 0,-1 5-5 16,3 0-13-16,-1 0-4 0,1 0-12 0,1 1-1 15,-1-1-22-15,5 1-7 0,3-5-12 0,2 5-10 16,4-3-4-16,1-3-9 0,1 3-10 0,5 0-7 15,1 0-7-15,3-3-10 0,2 0-3 0,0-1-3 16,3-2-5-16,-4-2-4 0,2 0-6 0,-2-1 4 16,-4-2-10-16,1-1 0 0,-2 0-5 0,-3-2 2 15,-6 4 1-15,10-8 2 0,-8 3-3 0,0-4 0 16,-2 1-3-16,0 8-5 0,-8-21 0 0,1 10 0 16,1-2-1-16,-4 0-6 0,3-1 0 0,-3 2 2 15,2 1-6-15,-1 3-3 0,3 0-3 0,0-1 2 16,3 4 6-16,-2 2-8 0,5 3 10 0,-4-9-14 0,4 9 1 15,-3-11 1-15,2 6-2 0,1 5 0 0,5-14-3 16,3 3 6-16,2-1-5 0,1 1-1 16,1-2 7-16,2 1-7 0,-1 1 3 0,2 3 4 15,-3 3-5-15,1-1 2 0,-3 5-3 0,0 1 3 0,0 5 2 16,3 0 4-16,-2 3 0 0,0 3-1 16,-2 3 1-16,0 0-4 0,2 8 2 0,-8-5 4 0,5 5 1 15,-1 2-1-15,-5-7-7 0,2 6 7 0,-3-8-8 16,0 0 2-16,1-2 1 0,-1-1-3 0,0-5 7 15,-1-1-1-15,0-6 0 0,0 0 2 0,0 0-2 16,0 0-2-16,0 0 0 0,0 0 3 0,0 0 1 16,-7-29-5-16,7 5 3 0,2-1-5 0,-2-4 5 15,4-11 3-15,-1 11-13 0,6-13 6 0,-2 16-1 16,1 1 4-16,3-1 9 0,-1 5-6 0,-1 7 6 16,-1 1 9-16,-4 6-15 0,2 1 3 0,-4 1 1 15,-2 5-4-15,0 0-7 0,19 9 9 0,-11 0-4 16,-1 5-2-16,1 0 9 0,-1 1-11 0,2 11 8 0,1-1-5 15,-1 3-11-15,-1 0-16 0,2-3-9 16,0 0-17-16,-1 0-9 0,0-3-13 0,-2-8-12 16,-5 0-13-16,6-1-18 0,-1-4-18 0,-1-1-19 0,-2-3-17 15,2-3-26-15,-6-2-8 0,16-7-7 0,-6-3-5 16,-2-3-3-16,6-6-6 0,-3-6-128 0,1-2-379 16,-3-12 168-16</inkml:trace>
  <inkml:trace contextRef="#ctx0" brushRef="#br0" timeOffset="104206.1702">30759 11612 726 0,'7'-45'5'0,"-2"4"26"0,-1 12 25 16,-4 0 7-16,-1 3 18 0,2-1 18 0,-1 3 28 15,-2 8 16-15,0-1 17 0,-2 1 16 0,-1 2-1 16,0 6-4-16,1-1-4 0,-1 5-23 0,-2 0-11 16,-2 1-16-16,0 4-2 0,-1 3-8 0,0 4-7 15,0 5-6-15,-2 11-4 0,1 1-8 0,-3 15-4 16,9-12-1-16,-2 15-7 0,4-2-7 0,4-1-5 16,4-1-2-16,2-10-10 0,0-2-2 0,2 13-4 15,0-11-5-15,2 11 3 0,1-14-4 0,1 12-9 16,-4-12-9-16,-1-1-9 0,-1 0-21 0,-3-1-18 0,-3 0-14 15,-1-8-20-15,-1-1-22 0,-3-2-23 16,-2-1-32-16,-4-4-23 0,1-2-19 0,1-3-6 0,-2-2-17 16,-1-1-8-16,-2-2-6 0,-2-7-139 0,3 1-389 15,-9-6 172-15</inkml:trace>
  <inkml:trace contextRef="#ctx0" brushRef="#br0" timeOffset="104408.4986">30524 11874 110 0,'-4'-16'143'0,"-1"-1"9"0,4 2 7 15,1-2 0-15,6 1 4 0,1 0 9 0,3 0-3 16,5-3 1-16,4-3-7 0,-1 2 4 0,4 1-8 15,0 3-9-15,-1-4-3 0,2 2-8 0,-5 1-7 16,4 5-3-16,-7 3 0 0,0 0 2 0,-2 2-10 16,0 2-1-16,-2 2-10 0,-1 2-11 0,-1 1-4 15,-2 5-3-15,4 6-9 0,-4 1-4 0,-1 4-10 0,0 1-5 16,-1 6-10-16,-1 2 1 0,1-1-11 16,-3 1-8-16,3 1-17 0,-2-2-19 0,-2 1-29 15,1 0-26-15,0-11-38 0,-1 2-40 0,-1-2-53 16,0-6-48-16,3-1-49 0,0-2-212 0,-3-5-537 0,0 0 237 15</inkml:trace>
  <inkml:trace contextRef="#ctx0" brushRef="#br0" timeOffset="104582.7522">30872 11407 22 0,'-9'-1'239'16,"9"1"-15"-16,0 0-10 0,0 0-29 0,0 0-14 15,-5 15-19-15,8-6-16 0,0 1-15 0,2 5-28 16,-1 2-25-16,4-1-35 0,0-1-20 0,7 7-36 16,1-3-32-16,3 1-38 0,0-5-33 0,-2 3-103 15,3-4-249-15,2-2 110 0</inkml:trace>
  <inkml:trace contextRef="#ctx0" brushRef="#br0" timeOffset="104987.4827">31194 11580 121 0,'0'-8'194'0,"-4"-5"9"0,-3-1-3 0,-4 4 2 15,3 4-9-15,-3 0-6 0,-4 5-8 0,0 1-12 0,-2 3-10 16,-1 4-12-16,-7 4-10 0,4 3-9 16,0 1-6-16,3 5-9 0,1-1-9 0,6-4-11 0,-5 4-7 15,7-3-8-15,3-2-10 0,3 1-5 0,3-2-3 16,0-3-11-16,0-2-4 0,6-1 3 16,-1-3-21-16,4 0 0 0,1-3-4 0,2-2-2 15,3-3 2-15,0-1 1 0,1-3 10 0,-3-1 2 16,6-6 6-16,-6 2 1 0,5-4 5 0,-6 5-1 0,-1-1-5 15,2 1 8-15,-2 1-9 0,-2 1 15 0,3 3-18 16,-4 0-5-16,-1 4-1 0,-1 1-6 0,-6 2 0 16,14 4-6-16,-9 2 2 0,0 2 2 0,0 7-3 15,2 8-8-15,-5 1 1 0,-1 1 1 0,1 3-5 16,-2 1-1-16,2 14-1 0,-4-13-1 16,-4 12-2-16,0-1-8 0,1-12-11 0,3-3-2 0,-3-1 7 15,-1 0 2-15,0-8-7 0,-1-3 6 0,-3 0 8 16,-1-1-6-16,2-4 5 0,-2-1-5 0,1-5 2 15,0-1 4-15,-5 0-4 0,0-6 3 0,7-1 4 0,0-7 1 16,-1 1-5-16,1-7 0 0,2-5 3 16,1 0 6-16,1-3-16 0,4-4-13 0,5-10-14 15,-1 11-26-15,1-11-23 0,2 16-38 0,0-6-29 16,4 6-19-16,14-13-39 0,-11 13-46 0,-3 9-194 0,6-3-486 16,-7 3 215-16</inkml:trace>
  <inkml:trace contextRef="#ctx0" brushRef="#br0" timeOffset="105291.0318">31313 11493 21 0,'0'0'316'0,"0"0"8"16,0 0-12-16,1-7-13 0,-1 7-20 0,0 0-26 0,0 0-27 16,6-4-26-16,-6 4-23 0,0 0-9 0,0 0-26 15,7-6-7-15,-7 6-16 0,12 1-11 0,-12-1-12 16,0 0 1-16,13 0-21 0,-13 0-5 0,14-1-2 15,-7 0-14-15,2-1-11 0,-9 2 1 0,11-1 0 16,-11 1-10-16,0 0-3 0,10 0 0 0,-10 0-5 16,0 0-2-16,0 0-5 0,0 0 3 0,9 0-6 15,-9 0-2-15,0 0 2 0,0 0-7 0,14 0-2 16,-14 0 9-16,10-1-7 0,-10 1 3 0,9 1-6 16,-9-1 7-16,16-5-4 0,-11 3-4 0,-5 2-1 0,11-4-15 15,-5 1-18-15,4 2-23 0,-3-1-34 0,-7 2-36 16,9-3-48-16,-9 3-51 0,9-4-33 15,-9 4-43-15,9-1-169 0,-9 1-503 0,0 0 222 16</inkml:trace>
  <inkml:trace contextRef="#ctx0" brushRef="#br0" timeOffset="105507.3478">31281 11633 266 0,'0'0'295'0,"-8"5"0"15,8-5-2-15,-4 6-6 0,4-6-6 0,0 0-4 16,0 0-10-16,0 0-22 0,0 0-17 0,23-2-23 16,-14-2-14-16,2 1-22 0,7-2-12 0,0-2-8 15,7-1-34-15,1-1-14 0,-1 0-14 0,2 2-24 16,-9 3-41-16,8-3-37 0,-2-1-23 0,-5 4-39 16,0 0-64-16,-1 1-57 0,7-6-60 0,-6 8-58 15,-4-2-176-15,2-1-533 0,-3-2 236 0</inkml:trace>
  <inkml:trace contextRef="#ctx0" brushRef="#br0" timeOffset="105951.6304">31695 11565 3 0,'-3'7'247'16,"2"0"-10"-16,1-7-9 0,-1 9-9 0,1-9-13 15,6 10-13-15,0-6-12 0,1-2-4 0,2-1-13 16,4-3-10-16,2-4-5 0,0 1-7 0,8-7 0 16,-6 2-10-16,-3-1-4 0,5-6-7 0,0-2-13 15,-1-4-1-15,-2 1-8 0,-3 1-4 0,-2-3-9 16,-2 2-9-16,1-3 2 0,-1 1-14 0,-3-2-8 15,-4 0-2-15,-1-2 2 0,-1 2-15 0,-1 0-8 16,-1 0 2-16,-2-3-5 0,0 5-6 0,-1 7 1 16,3 3-6-16,-4 1-3 0,1 6-5 0,1 0 1 0,0 4-2 15,4 3 1-15,-8-2-6 0,8 2 6 0,-13 7-4 16,4 3 2-16,0 2-3 0,1 3-5 16,-3 8 6-16,3 0-4 0,2 3 1 0,0-2-6 0,1 1 2 15,5 4 3-15,2-3-6 0,2-1 2 0,3 1 0 16,-1 0-11-16,1-4-8 0,2 3-13 0,5-5-13 15,1-1-17-15,-5-4-20 0,1-3-16 16,1 0-33-16,2-3-23 0,0 0-25 0,1-4-28 0,2-6-17 16,-2-3-30-16,0-1-172 0,0 0-461 0,1-1 205 15</inkml:trace>
  <inkml:trace contextRef="#ctx0" brushRef="#br0" timeOffset="106235.8582">32132 11339 94 0,'-3'-12'154'15,"-1"0"3"-15,1 5 3 0,1-1 5 0,-2 5 7 16,4 3 1-16,-11-7-4 0,6 6-1 0,5 1-6 15,-14 4-3-15,2 5-6 0,1-1 0 0,-1 4-10 16,1-1-5-16,1 3-12 0,1-1-9 0,1 0-6 16,0 0-12-16,3 2 2 0,5-5-3 0,1 2-13 0,-1-2-4 15,4 3-12-15,0-5-3 0,5-1-9 0,2 2-5 16,2-4-5-16,4-4 1 0,1 0-8 16,0-2 0-16,1-4-5 0,-1-1-9 0,0 1-3 0,8-8 10 15,-12 4-10-15,9-2-3 0,-11-1-4 0,-2 2 10 16,-3-2-14-16,-5-1 6 0,1 1-2 0,-1-2-4 15,-5 4-7-15,-3 0-1 0,-3-1 2 16,-2 2-4-16,-1 3-4 0,-1 2 4 0,3 2-8 0,1 1-3 16,-2 1-4-16,0 1-22 0,-4 1-10 0,2 4-24 15,5 0-24-15,-5 5-25 0,3 0-42 0,0-1-43 16,4 2-42-16,1-4-37 0,2 1-144 0,2-4-462 16,1-5 204-16</inkml:trace>
  <inkml:trace contextRef="#ctx0" brushRef="#br0" timeOffset="107055.1286">32424 11269 92 0,'5'-13'232'0,"-3"5"8"0,2-1-3 0,-4 2 1 15,2 0-10-15,-2 7-15 0,1-8-21 0,-1 8-17 16,0 0-18-16,0 0-15 0,-11-5-14 16,11 5-11-16,-15 13-14 0,5-3-9 0,0 2-11 15,-5 7-6-15,1 4-7 0,7-7-8 0,-1 6-5 0,2-6-10 16,3 1-5-16,0 0 3 0,2 0-8 0,2-4-3 15,2 3-6-15,3 0-2 0,-1-2-1 16,-3-6 3-16,5-2-9 0,0 0 1 0,2-2-6 0,1-4 0 16,3-4-3-16,2-2-4 0,0-1 1 0,8-7 6 15,-9 3-11-15,6-7-1 0,1-1-3 0,4 1-1 16,-3-2-6-16,0-1 19 0,13-6 1 0,-11 7 2 16,14-2-4-16,-12 7-2 0,0 2-1 0,-3 1-5 15,-23 12 2-15,32-13 2 0,-32 13-11 0,31-8-13 16,-31 8-10-16,0 0-8 0,0 0-7 0,44 4-2 15,-44-4-5-15,0 0 7 0,0 0-1 0,11 34 3 16,-11-34 5-16,0 0 4 0,0 0 3 0,0 0 3 16,-5 43 4-16,5-43 6 0,0 0 5 0,0 0 9 15,0 0 19-15,0 0 15 0,0 0 7 0,0 0 7 16,0 0-6-16,0 0 3 0,0 0-2 0,0 0-1 16,0 0-6-16,0 0-6 0,0 0 6 0,0 0-6 15,0 0-4-15,0 0 2 0,-50-78-8 0,50 78 0 16,0 0-2-16,-16-17-3 0,16 17-3 15,0 0-2-15,0 0 1 0,0 0 1 0,-40-4-3 0,30 10 0 16,-2 1-2-16,-2 2 0 0,2 5-2 0,1 1 1 0,-5 5 2 16,3-2-3-16,5-3-2 0,5 0-1 15,-1 0-2-15,4-2-2 0,2 1-1 0,3-3 0 0,0-4 0 16,1 1 2-16,-6-8-2 0,0 0-5 0,0 0 10 16,0 0 0-16,54 10-3 0,-54-10 0 15,0 0 2-15,41-20 1 0,-41 20-6 0,27-20 5 16,-27 20 2-16,22-26 3 0,-6 6-2 0,-16 20-1 0,14-30 2 15,-14 30 1-15,10-29-1 0,-10 29 3 0,0 0 0 16,8-30 1-16,-8 30 2 0,0 0-6 0,0 0 1 16,0 0 1-16,0 0 0 0,0 0-2 0,0 0 1 15,0 0-1-15,0 0-4 0,0 0 3 0,0 0 2 16,0 0 1-16,0 0-2 0,8 94-1 0,-8-94-1 16,14 26-1-16,-14-26 0 0,23 19 0 15,-23-19-5-15,33 7-2 0,-33-7 5 0,0 0-1 16,0 0-2-16,57-17 6 0,-34 0-8 0,1-1 8 0,-4-3-7 15,-2 2 2-15,-4-5 1 0,0-19 1 0,-4 2 2 16,1-1-3-16,-6 0-1 0,-2-1 3 0,-3-1 0 16,-6-1-1-16,0-3 1 0,-3-4 1 0,-1-5-3 15,3 7-2-15,-9 1 7 0,6 5-7 0,5 19 0 16,1 9 3-16,-5 0-3 0,2 9 2 0,7 7-4 16,0 0 6-16,-26 1 0 0,26-1-1 0,-37 56 0 15,21-13 0-15,4 2 1 0,4 9-2 0,3 3 2 16,3 0-1-16,4 5-7 0,-2 1-20 15,1 2-30-15,6-7-35 0,-1 0-44 0,5-3-57 0,6-5-49 16,3 4-203-16,10-7-484 0,1-4 216 0</inkml:trace>
  <inkml:trace contextRef="#ctx0" brushRef="#br0" timeOffset="118928.9972">13459 13743 75 0,'4'-12'221'16,"1"-2"-2"-16,-8-2-2 0,1 0 1 0,0 0-11 15,-5 1-13-15,-7-4-8 0,8 5-10 0,-5 0-6 16,-1 0 5-16,1 4-14 0,-2 3-14 0,-1 0-10 16,-1 3-13-16,-1 1-12 0,3 5-16 0,-3 5-9 15,-6 6-5-15,1 9-10 0,-2 14-9 0,4 8-3 0,9 3-4 16,-3 8-1-16,9 3-8 0,4 2-7 0,2-2 8 15,9 3-13-15,0-5-18 0,5-4 0 16,5-5-1-16,2-3-1 0,4-11-4 0,-4-14-2 16,0-1 4-16,6-4 1 0,-2-6-2 0,3-4-4 0,14-6 3 15,-15-5-2-15,11-12 0 0,-6-10-4 0,2-4 8 16,-7-10-7-16,-4-5 0 0,2-3 3 0,-8-3 3 16,-4-4-11-16,-1-2 3 0,-4-1 0 15,-7-1 6-15,-5 3-2 0,-3 2-4 0,-3 4 2 0,2 4-3 16,2 7 3-16,0 13-7 0,-3 4 5 0,3 1-2 15,1 7-4-15,-4 0 12 0,3 2-5 0,1 6 7 16,1 1 7-16,2 2-6 0,0 6-4 0,0 0-4 16,0 0 2-16,0 0-3 0,0 0-4 0,0 0 1 15,2 33 2-15,8-5-4 0,1 17 16 0,0-2-16 16,3 2 3-16,-3-2-3 0,-1 3 9 0,3 3-8 0,-3 4 3 16,4 0-3-16,-5 0 6 0,4-3-7 15,-5-3-1-15,-2 1 4 0,7-5 2 0,-6-14-26 16,2-1-18-16,0-3-28 0,-3-1-24 0,1-9-38 15,1-1-40-15,-2-6-29 0,1-4-32 0,-1-3-43 16,-6-1-166-16,18-12-476 0,-9 0 211 0</inkml:trace>
  <inkml:trace contextRef="#ctx0" brushRef="#br0" timeOffset="119102.9764">14058 13747 227 0,'0'0'233'0,"0"0"-2"0,0 0-8 0,0 34-8 0,3-7-13 15,-3-1-10-15,3 4-18 0,-1 8-20 0,-2-8-10 16,2 11-16-16,-2-14-1 0,2 0-23 0,0 2-8 16,4-5-10-16,-1 2-28 0,-1-10-28 15,0 1-41-15,0-4-54 0,0-4-54 0,0-5-41 0,-4-4-50 16,5 0-134-16,-5 0-372 0,11-13 165 0</inkml:trace>
  <inkml:trace contextRef="#ctx0" brushRef="#br0" timeOffset="119236.7795">14030 13614 39 0,'-3'14'72'16,"3"-1"-30"-16,5 2-38 0,-3 0-31 0,4 0-28 16,-1 1 13-16</inkml:trace>
  <inkml:trace contextRef="#ctx0" brushRef="#br0" timeOffset="119989.2484">14400 13901 169 0,'0'0'203'16,"0"0"-10"-16,0 0-15 0,16-11-18 0,-12 4-8 15,-2-5-16-15,6-5-7 0,-4 2-13 0,-2-2-12 16,3-7-2-16,-4 7-16 0,0 1-4 0,-1-1-16 0,0 2-2 15,-5 0-5-15,1 1-8 0,-2 0-4 16,3 7-7-16,-2 1-2 0,3 2-6 0,2 4-4 16,-11-6-5-16,5 6-3 0,6 0-1 0,-19 6-2 0,10 3-1 15,-2 3-6-15,-7 5 5 0,4 8-3 0,5-2 3 16,-1 6 4-16,-3 15-2 0,7-15 2 0,2 16-7 16,4-15 1-16,0 13 0 0,2-17 1 15,0 2-6-15,5-4 1 0,2-4-4 0,0-4 4 0,2-5 3 16,1 0 1-16,1-6 2 0,3-6 2 0,1-3 1 15,8-5 3-15,-2-6 3 0,-3-5-1 0,0-4 0 16,7-9 5-16,-6-4-3 0,-8 12 2 0,5-16-5 16,-9 13 3-16,0-1-5 0,-1 1 4 0,0 1 0 15,-2 2 4-15,-2 2-1 0,1 6-1 0,-3 2 4 16,3 1 1-16,-3 7-3 0,1 0-1 0,-1 2-1 16,-2 5-8-16,0 0-4 0,0 0 3 0,0 0-5 15,0 0 0-15,11 20-2 0,-9-3-1 0,7 10 0 16,-5 0-1-16,2-2 2 0,-2 0-6 0,2 2 0 15,1-5 5-15,1 3-5 0,-2-11 1 0,2 1-1 16,-1-2 0-16,0-5 1 0,0-1 3 0,0-3 6 0,-1-4-1 16,-6 0 12-16,17-13-5 0,-7 3-5 15,1-12-2-15,1 1 1 0,-3-1-6 0,-1-2 12 16,-3-3-8-16,3 4-5 0,-4 0 3 0,0 8-3 0,1 0 2 16,0 2-3-16,-2 6 1 0,-1-1-9 15,2 4 0-15,-4 4-1 0,0 0 1 0,0 0-1 16,16 14 1-16,-11 3-1 0,3 7 3 0,2 2 7 15,-3 0-5-15,-1 3-4 0,1-1-1 0,9 12 0 0,-5-20 3 16,3 1 0-16,-1-4 0 0,2-5 0 0,-3-2 2 16,4-4 2-16,-1-2 0 0,-5-5 0 0,6-3-1 15,-2-6 4-15,3-8-3 0,-2-6-2 0,7-13 9 16,-12 11 3-16,0-21 7 0,-2 4 2 0,-6-4 2 16,3 0-3-16,-7-4-4 0,-3 3-2 0,-1-4-4 15,-1 2 6-15,-3 10-2 0,4 14-6 0,-3 2-1 16,4 9 0-16,1 5-1 0,-1 5 2 0,3 4-6 15,2 1-1-15,0 0 0 0,-16 25-5 16,7 3 1-16,3 13 4 0,1 3 2 0,5 2-3 0,0-3 2 16,4 5 1-16,1 0-4 0,0 1 2 0,4 4-5 15,0-6-13-15,1-5-27 0,0 1-31 0,-2-3-33 16,-3-11-35-16,4 10-52 0,-1-16-44 0,-9-4-255 16,1-5-532-16,-2-1 236 0</inkml:trace>
  <inkml:trace contextRef="#ctx0" brushRef="#br0" timeOffset="120163.2914">14765 13826 237 0,'19'-3'268'0,"8"2"-19"0,3-4-22 0,14 0-15 15,2-6-17-15,-15 6-17 0,18-5-18 0,2 1-16 0,-19 1-47 16,16-4-62-16,-17 6-84 0,14-4-111 0,-18 2-140 15,4-2-323-15,-2 4 144 0</inkml:trace>
  <inkml:trace contextRef="#ctx0" brushRef="#br0" timeOffset="120570.512">15701 13648 121 0,'-7'3'309'0,"-7"2"-24"0,8-3-15 0,1-1-22 16,-3 2-11-16,8-3-21 0,0 0-12 0,-6 4-6 15,6-4-11-15,0 0-14 0,22 3-15 0,-4-1-14 16,8-5-11-16,1 1-15 0,3 2-12 0,0-5-6 15,3 3-15-15,-1-4-17 0,14-2-30 16,0 1-38-16,-1-1-53 0,-14 4-66 0,1 0-71 16,12-4-69-16,-15 5-205 0,-1 0-500 0,-2-3 221 0</inkml:trace>
  <inkml:trace contextRef="#ctx0" brushRef="#br0" timeOffset="120953.2147">16714 13228 202 0,'-13'-25'304'0,"-1"-2"-23"0,0 4-12 0,0 11-10 16,0 0-6-16,-1 5-19 0,-2 1-23 0,2 3-23 15,-1 3-15-15,-8 3-21 0,6 4-11 0,3 0-12 16,0 5-12-16,-1 7-3 0,2 1-9 0,7 2-21 15,4-4-9-15,4 6-5 0,5 3-5 0,5-2-8 16,11 14-10-16,2-4 4 0,-4-12-9 0,11 10-4 16,3-3-6-16,-12-9 3 0,12 6-7 0,-9-9-3 15,14 10-3-15,-19-11-9 0,4 3-3 0,-2 0-1 16,-5-1 2-16,-5 2-9 0,4 2 2 0,-11-8-2 16,-4 2 2-16,-3 0 0 0,-6 5 0 0,1-5 4 15,-5-2 2-15,-8 0 7 0,-6-1-5 0,-1-2 4 16,0 0-3-16,-4-3 0 0,1-5 1 0,-1 1-7 15,2-6 4-15,0-3-9 0,0-4-20 0,11 3-20 0,0-3-28 16,4 0-32-16,2-4-39 0,2 1-51 16,5-4-48-16,3 0-51 0,3 3-201 0,4-1-526 15,2 1 232-15</inkml:trace>
  <inkml:trace contextRef="#ctx0" brushRef="#br0" timeOffset="121502.5808">16951 13551 250 0,'0'0'245'0,"0"0"-20"0,9-11-13 0,-6 7-7 16,3-5-15-16,-1 0-15 0,1-1-12 0,1-4-15 15,-2 0-10-15,0 1-13 0,-1 0-5 0,-1 0-8 16,0 0-6-16,0 5 1 0,-1-1-5 0,-3 0 0 15,1 0 2-15,2 0-6 0,-2 9-4 0,-3-10-11 16,3 10-6-16,-5-6-10 0,5 6-2 0,-10 0-10 16,10 0-5-16,-14 8-7 0,6 3-5 0,2 2-5 15,-2-2-4-15,-1 5-2 0,2 0 0 0,0 1-6 16,0 6 5-16,4 1-8 0,3-9 4 0,1 2-6 16,1-2-6-16,2 0 5 0,0-1-2 0,1-3-2 0,4 1 2 15,1-3-4-15,1 0 5 0,0-3-7 16,0-3 6-16,3 0-1 0,-4-2-2 0,6-3-1 0,-2-2 2 15,2-1-1-15,2-2-3 0,-3-3 5 16,6-5-5-16,-7 5 3 0,6-5-4 0,-10 2-1 0,1 0 3 16,1-8-2-16,-6 6 0 0,2-9-3 0,0 0 0 15,-4-1 2-15,-3 0-1 0,0-1-4 0,2 2-3 16,-4 1-1-16,1 7 0 0,0-1 3 0,0 4 5 16,-1 1-3-16,2 3-5 0,-1 9 0 0,-1-10 2 15,1 10-4-15,0 0-3 0,0 0 3 0,0 0-2 16,0 0 2-16,0 0 0 0,0 0 3 15,8 29-3-15,-3-14 4 0,8 5-3 16,-1 3 1-16,2-2 2 0,0 0-4 0,1-1 3 0,0 1 2 0,-1-3 1 16,1 4-2-16,-1-2-1 0,-1-7 4 0,-5 2-16 15,-2 0-12-15,2-3-12 0,-5 0-18 0,1-3-24 16,-2-3-34-16,-2-6-37 0,3 8-31 0,-3-8-49 16,0 0-62-16,0 0-151 0,0 0-482 0,10-17 214 15</inkml:trace>
  <inkml:trace contextRef="#ctx0" brushRef="#br0" timeOffset="121763.2136">17450 13316 178 0,'0'0'240'0,"0"0"1"0,0 0 3 0,0 0-4 0,9 24 2 16,-4-14-3-16,2 5-12 0,0 0-13 16,0 2-14-16,1-2-7 0,-1-1-14 0,0 1 3 15,3 0-4-15,-1-2-9 0,1-2-13 0,-1 0 13 0,2-3-23 16,-5-3-17-16,3 2 1 0,-1-4-8 0,1-1 1 15,0-3-6-15,1-2-4 0,-1-4-7 16,2-4-12-16,0-3-14 0,1-9-4 0,-1-1-11 16,0-3-3-16,0-13-6 0,-5 14 2 0,-6-3-13 0,0-11-4 15,-4 16-13-15,3-1-10 0,-3 2-14 0,0 7-18 16,-1 8-21-16,3-1-30 0,-1 2-30 0,-4 1-35 16,7 6-33-16,-12 0-38 0,12 0-41 0,-18 5-41 15,11 0-43-15,-2 6-266 0,3-4-641 0,-2 6 284 16</inkml:trace>
  <inkml:trace contextRef="#ctx0" brushRef="#br0" timeOffset="122283.8943">17780 13377 258 0,'10'5'262'0,"-5"-3"7"15,-5-2-8-15,11 2-7 0,-2-4-22 0,0-1-17 16,0-2-23-16,3-3-14 0,3-1-14 0,0-2-7 0,0-1-13 15,-1 0-16-15,4-5-4 0,-8 6-9 16,0-1-2-16,-3-2-16 0,0 0-8 0,-4 2-5 0,-2-3-10 16,0 0-9-16,-3 2-4 0,-2 2-6 15,0 2-10-15,-3-1 0 0,3 5-8 0,-2 1-7 0,6 4 1 16,-15-3-6-16,4 5-6 0,-3 3-2 0,1 5 0 16,1 3-3-16,4-1 7 0,-4 9-5 0,-1 2-4 15,2-1-5-15,4 0 16 0,0 1-16 0,4 3 3 16,0-1-6-16,2-9 6 0,2 1-10 0,1-1 2 15,2-2-2-15,5-1 1 0,0-3-4 0,-1 0 3 16,3 0 7-16,-3-6-7 0,0-1 1 0,7-2 0 16,-5-1 2-16,5-2-1 0,-1-2-3 0,1-5 12 15,0 1-10-15,-2-4 8 0,0-1-8 0,3-7 3 16,0-1-3-16,-5-1-1 0,-1-2 3 0,-3-3-10 16,1 1-10-16,-2-3-9 0,0-15-3 0,-6 4-11 15,2 13-8-15,0 2-5 0,0 1 3 0,0 2 8 16,0 10 1-16,-1 3 7 0,0 0 3 0,1 4 6 15,-2 5-6-15,0 0 6 0,0 0 1 0,0 0 6 0,0 0 10 16,14 19 11-16,-8-7 4 0,6 11 7 16,-2-2 8-16,1 2 9 0,3 2 7 0,-2 1 3 15,2-1-1-15,1 0 8 0,5-2 5 0,-1 0 1 16,17 2 2-16,-12-8-4 0,16 3-11 0,1-4-2 0,-9-5 6 16,14 1-14-16,2-4-16 0,-18-5-11 15,16-3-21-15,-15 0-32 0,-6 0-33 0,-5-1-40 16,-2-2-51-16,-9 1-58 0,5-6-54 0,-7-1-240 0,-4 0-569 15,-3-4 251-15</inkml:trace>
  <inkml:trace contextRef="#ctx0" brushRef="#br0" timeOffset="123076.9824">12277 13177 33 0,'-18'-3'182'0,"3"1"-24"16,1-2-11-16,-1 2-11 0,5 2-17 0,3 0-13 15,7 0-5-15,-10 0-8 0,10 0-3 0,0 0-1 16,0 0-2-16,0 0 1 0,0 0 0 0,44 8-5 16,-14-8-3-16,20 0-3 0,5 1-7 0,3-2 3 15,10-6-6 1,8 0-2-16,6 1-4 0,7-2 0 0,8-1-3 0,2 0 0 0,13-3-3 0,2 2-4 15,9 0-3-15,3-9 3 0,12 1-9 0,10-1 0 16,3 4-8-16,4 3-1 0,6-5-4 0,1-1-3 16,13 3-1-16,-7 1 3 0,1-3 6 0,4 3 16 15,5-3 7-15,1 0 5 0,4 4 3 0,-4 0-1 16,2-3 7-16,1 2-7 0,-3 2-1 0,-3 5-7 16,-1-2-3-16,-11-3-2 0,-3 3-7 0,-5-2-7 15,-4 2-1-15,-4-1-2 0,-11 2-6 0,-12-4-2 0,-9 2-1 16,-5 2-1-16,-10 0-5 0,-6 0-4 15,-10 1-9-15,-15 2-10 0,-10-3-18 0,-28 6-16 16,-12 0-22-16,-4 1-38 0,-9 2-40 0,-7-1-33 0,0 0-35 16,0 0-24-16,-67 12-229 0,12-6-496 0,-5 1 219 15</inkml:trace>
  <inkml:trace contextRef="#ctx0" brushRef="#br0" timeOffset="124155.388">12174 13274 36 0,'-3'-7'137'0,"1"-3"10"16,-2 3-4-16,4 1-4 0,0 6-3 0,-2-11-6 16,2 11-11-16,0 0-15 0,-4-5-16 0,4 5-6 15,0 0 4-15,6 23 5 0,0 1 11 0,6 18-3 16,1 3 3-16,-2 4 7 15,4 2 1-15,-1 6-8 0,5 5-5 0,-2 4-8 0,-3 4-4 0,2 6-4 16,2 4-9-16,-2 7-5 0,4-6-5 0,-4 0-21 16,-3-1 0-16,4-6-10 0,-5-8 0 0,4 3 3 15,0-5-5-15,0-7-5 0,-3-5-1 0,1-2-3 16,-1-7-3-16,-4-4 5 0,-3-14 0 0,8 16-2 0,-9-18 0 16,-1-8 3-16,0 2 0 0,-3-4-2 15,3-3-4-15,-1-3 11 0,-3-2-3 0,0-5 9 16,0 0 17-16,0 11 11 0,0-11 5 0,0 0-1 15,0 0-10-15,0 0 3 0,0 0-3 0,0 0-2 0,0 0-7 16,0 0-1-16,0 0-9 0,0 0-4 0,4-24-1 16,-4 24-3-16,3-14-8 0,1 9 4 0,-2 0-9 15,4-3 15-15,-1 5-10 0,3-2-10 0,0-2-2 16,1 2 2-16,3-1 1 0,5 1-5 0,1 1 1 16,6-2 1-16,3 0-6 0,2 0-2 0,3 2 9 15,16-3-8-15,0 1-1 0,-2 1 5 0,6 1-6 16,3 0 2-16,4-1 1 0,1-2 2 0,5 1-3 15,6 0 4-15,0 0-6 0,5 0 7 0,1-4-4 16,4 4-3-16,2-3-6 0,7 0 3 0,4-1 6 16,2-2 0-16,6 1-8 0,6 2 6 0,4 0 5 15,3-4-5-15,3 5-4 0,4-3 1 0,3 1 3 16,2 0 4-16,7 1-6 0,-3-4 5 0,0-2-5 16,11 4 4-16,-1-2 11 0,1 0-14 0,3-1 1 15,2 1-2-15,3 1 0 0,1-2 5 0,0 3-7 16,-5-2 3-16,-1 3-6 0,-7-3 5 0,1 0-1 15,-2 4 1-15,0 0 5 0,-7 0-3 0,-10-1 1 16,1 0-3-16,-7 2 4 0,-1 1-5 0,-1 1 4 16,-4-3 2-16,-9 1-7 0,-4-1 5 0,-6 3-3 15,-2 1 7-15,-7-2 0 0,-3 2 7 0,-5 1-11 0,-6-1-2 16,-6-1 5-16,-5 5 1 0,-11-2-8 16,-15 1-2-16,-4 1-2 0,-8-1-27 0,-3 1-17 15,-8-1-30-15,-3 1-41 0,-3 1-42 0,0 0-50 16,0 0-41-16,0 0-36 0,-29-9-199 0,12 6-529 0,-2-4 234 15</inkml:trace>
  <inkml:trace contextRef="#ctx0" brushRef="#br0" timeOffset="124903.9077">18229 12781 27 0,'0'0'182'0,"-4"-10"-3"15,4 10-2-15,0 0-5 0,0-8-7 0,0 8-3 16,0 0-7-16,0 0-9 0,0-10-12 0,0 10-14 16,0 0-9-16,9-5-13 0,-3 3-7 0,5 0-6 15,4-1-3-15,3 2-8 0,1-2 7 0,8-1-16 16,1 2-2-16,0-3-2 0,17 1 0 0,-15 1-4 15,18-3-4-15,0-1 1 0,-15 3-3 0,-1-1-4 16,-1 2-3-16,1 0-1 0,-3 1-6 0,-1 2 0 0,-10 1-8 16,-3 2-2-16,-2 3-1 0,-2 2-6 15,-3 0 5-15,-2 3-1 0,-1 4 0 0,-2 3-2 16,-2 7 0-16,-1 0 8 0,0 17 7 0,2-12 5 0,-2 20 4 16,4 2 4-16,0 4 1 0,-2 1-6 0,2 7 2 15,2 6-2-15,1 6-2 0,3 5-5 0,4-2-2 16,-1 2-2-16,1 2-5 0,4-1 6 15,4-4-2-15,2-3-3 0,-2-4 1 0,0-1 0 0,3-1 8 16,-3-11-20-16,-4-4-3 0,0-8 0 0,-6-2-1 16,-3-16-5-16,-2-1 4 0,-3-2-3 15,-2-7 3-15,-3-1-2 0,0-3-4 0,-5-1 8 0,-4-2 6 16,-3 1-9-16,-11-3 6 0,-5-1-9 0,-15 1 6 16,-2-8-11-16,-2 0-5 0,-2-1-17 0,-4-1-27 15,-1-3-27-15,2 1-43 0,0 3-55 0,-2 0-62 16,7-4-69-16,-10 1-233 0,10 3-577 0,1-4 256 15</inkml:trace>
  <inkml:trace contextRef="#ctx0" brushRef="#br0" timeOffset="126734.4235">18850 14347 88 0,'8'5'223'0,"-4"-1"-10"0,-4-4-7 16,13 4-9-16,-6-3-10 0,2 0-10 0,2 1-12 0,3-2-11 15,0-4-5-15,2 1-12 0,0-3-4 0,-1-1-8 16,-1 0-5-16,-5 4-7 0,1-5-8 16,-1 3-2-16,-7 2-2 0,-2 3-11 0,0-10-7 15,0 10-9-15,-20-11-10 0,3 6-6 0,-8-2 1 0,-3 4-10 16,-2 0-10-16,3 3 1 0,7 0-4 15,-5 3-6-15,9 2-5 0,-1-1-1 0,0 4-2 16,4-2-4-16,2 2-2 0,3-2-1 0,3 1-4 0,0 1 1 16,2-1-5-16,3 3-2 0,0-10-1 0,3 9-4 15,4-4 0-15,-1-1-1 0,4-3 2 0,4-1 0 16,-1-1-2-16,1-4 4 0,2-1 0 16,-3-1 2-16,3 0-1 0,-4-1 3 0,1 1-5 15,-5 2 2-15,-1 1 0 0,-1 2 1 0,0 0 2 0,-6 2-5 16,0 0-3-16,10-3-2 0,-10 3 1 0,0 0-4 15,0 0 6-15,0 0-2 0,-1 23-2 0,-3-9 3 16,0 0-1-16,-4 10-6 0,-1-1-2 0,2-7-1 16,0 7-6-16,3-7 0 0,-3 8-3 0,3-9-4 15,-2-1-1-15,4-5-5 0,0-1-12 0,2-8 0 16,2 9 7-16,-2-9 2 0,0 0 3 0,13-3 4 16,-5-10 5-16,6-7 1 0,2 0 2 15,-3-4 0-15,1 3 12 0,0-3 7 0,-5 8 10 0,5-5 5 16,-2 0 9-16,4 3 7 0,-7 6 1 0,-1 0 4 0,-1 5 2 15,2 1-2-15,-5 2-1 0,-2 0-6 16,-2 4-6-16,0 0-4 0,9 0 0 0,-9 0-2 16,0 0 2-16,3 17-10 0,-4-5 3 0,-1 1-4 0,-1 2 1 15,-1-1-2-15,-3 3 2 0,-4-3-1 0,2 2-4 16,-2-2 3-16,-4 6 0 0,4-6 0 0,-3-3 2 16,2-2-2-16,-3-4-4 0,2-1 7 0,5-4 0 15,-2 1-6-15,0-4 8 0,-2-3-4 0,2-3-2 16,3 2-3-16,1-6 3 0,3 0 0 0,2-2-1 15,2-1-2-15,1-3 4 0,3 2-2 0,2-6-1 16,2 6-5-16,0 2 4 0,2 0-2 0,2 5-2 16,0 0 1-16,1 5 0 0,-1 0-6 0,1 4 5 15,1 2 0-15,-3 6 0 0,1 0-5 0,-1 3 5 16,-1 3-3-16,-2 1 1 0,-3 2-2 0,-3 1 4 16,-1 1-5-16,-1 6 4 0,-9-1-1 0,4-7-1 15,-2-1 6-15,-7 9 7 0,2-10 2 0,-1 0 1 16,-2 5 7-16,1-8 0 0,-2-3 0 0,2-1 0 15,-2-3 1-15,4-2-3 0,-5-2 3 0,1-2-2 16,1-4-5-16,2-5 4 0,0-3-8 0,1-3-2 16,3 2 1-16,3-1-3 0,3-8 7 0,2 0-6 15,5 1-1-15,1-1-3 0,3 1 6 0,5 2-8 0,-1 1 4 16,0 8-2-16,0 1-3 0,0 3-2 0,-1 2 2 16,-1 5-3-16,5 3 1 0,-2 3-1 15,0 3 2-15,0 4-2 0,-2 2 0 0,3 8 6 16,-4-1-8-16,-1 2 3 0,-7 1-3 0,-2-1 0 0,-1 3 0 15,-6-1 1-15,-1-8 5 0,-4 8 4 0,-1-3 0 16,0-7 5-16,1-1 4 0,2-1 3 0,-3-4-5 16,3-3 16-16,-1-3-10 0,-1-2-1 0,2-3-4 15,0-1 3-15,-8-9-5 0,5-7-3 0,0-4 6 16,2-4 0-16,2-2-3 0,1 1-1 0,2-1-2 16,6 5 1-16,-1 7-1 0,0-2-3 0,1 5-2 15,0 0-1-15,-1 6 5 0,4 0-4 0,-4 8 2 16,2-12 3-16,-2 12-13 0,0 0-1 0,0 0 4 15,0 0-4-15,0 0-11 0,15 13-11 0,-9-5-16 16,2 3-16-16,-2 2-12 0,1-2-9 0,-3 2-10 16,1-2 1-16,1-2-9 0,-1-2-1 0,-2 0-8 15,-1 0-12-15,2-1-15 0,-4-6-25 16,1 10-26-16,-1-10-28 0,0 0-37 0,0 0-137 0,-7 7-420 16,7-7 186-16</inkml:trace>
  <inkml:trace contextRef="#ctx0" brushRef="#br0" timeOffset="133185.3301">19070 14401 106 0,'-5'-7'123'0,"5"7"-9"0,-6-2 4 15,6 2-2-15,0 0 5 0,-9-5-1 0,9 5-3 16,-8-3 3-16,8 3 3 0,-8-2-1 0,8 2 6 0,0 0 3 16,-9-4 3-16,9 4-1 0,-5-3-5 15,5 3 1-15,0 0-2 0,-10-5 4 0,10 5 3 16,-4-5 2-16,4 5 1 0,0 0 1 0,-11-1-9 0,11 1-4 16,0 0-8-16,0 0-6 0,0 0-9 15,0 0-13-15,0 0-16 0,0 0-2 0,0 0-7 16,0 0-4-16,25 35-5 0,-7-15-10 15,4-2-6-15,10 12 4 0,4 4-8 0,2-2 2 0,9 4-4 0,-6-3-7 16,13 4-2-16,6 1 1 0,3-1 4 0,4-2-1 16,5-1-11-16,3 1 4 0,1-3 0 0,-2 0-1 15,-1-2-9-15,-4-1-17 0,-7-1 1 0,-5 0-1 16,-6-7 1-16,-12-2 2 0,-14-6-1 0,-3-1 1 16,-7-2-3-16,-6-2-9 0,-2-3-9 0,2-1-2 15,-6-1 2-15,1 0-7 0,-4-3 1 16,0 0-16-16,0 0-10 0,0 0-23 0,0 0-24 0,0 0-25 15,0 0-30-15,0 0-27 0,-20-13-34 0,15 8-22 16,-1 0-52-16,-6-4-147 0,4 4-477 0,1 2 210 16</inkml:trace>
  <inkml:trace contextRef="#ctx0" brushRef="#br0" timeOffset="133507.959">19728 15166 244 0,'0'0'265'0,"-10"-4"-4"16,10 4-9-16,0 0-7 0,0 0-14 0,0 0-19 15,-7-1-15-15,7 1-13 0,0 0-17 0,0 0-14 0,0 0-15 16,0 0-7-16,0 0-3 0,0 0-11 0,0 0-7 15,33 9-9-15,-17-5-3 0,0 0-11 0,11-1-7 16,-7 0-10-16,9 2-2 0,4-5-12 16,12 5-3-16,-13-5 1 0,0-4-11 0,15 7 1 0,-15-8-23 15,-4 3-2-15,1 0-18 0,0-1-26 0,-4 1-17 16,3-1-36-16,-3-3-29 0,-7 2-27 0,-5 1-27 16,0 0-41-16,-5 0-27 0,5-4-29 0,-9 1-175 15,-2 0-468-15,2-2 208 0</inkml:trace>
  <inkml:trace contextRef="#ctx0" brushRef="#br0" timeOffset="133695.5481">20284 14781 195 0,'-5'-9'261'0,"5"9"-23"0,0 0-10 0,0 0-6 16,-6-2-5-16,6 2-7 0,-5 21-8 0,1 2-18 15,-1 2-16-15,1 4-13 0,-4 14-17 0,4-3-14 16,-6 1-11-16,1-12-11 0,-6 13-9 0,7-13-12 15,-6 11-21-15,8-16-22 0,-3 3-26 0,6-5-43 0,-1-4-44 16,2 6-55-16,2-9-57 0,0 0-69 16,-2-5-138-16,3-2-426 0,0-3 188 0</inkml:trace>
  <inkml:trace contextRef="#ctx0" brushRef="#br0" timeOffset="134365.2373">20912 15155 204 0,'-1'7'237'0,"1"-7"-7"16,0 0-6-16,0 0 1 0,0 0-2 0,7 9-9 15,-7-9-9-15,0 0-6 0,16-11-3 0,-9 2-20 16,4-2-9-16,5-10-16 0,-4-4-4 0,0-1-14 15,5-13-10-15,-2-2-6 0,-5 13-18 0,0-20-13 16,3 0 1-16,-7-5-15 0,-1-1-3 0,-4-2 4 16,2 2-23-16,-2 4-3 0,0 9-3 0,-3 12-3 15,0 3-3-15,1 1-2 0,-2 9-10 0,-4 3 1 16,5 5-4-16,0 2-3 0,0 0-1 0,2 6-6 16,-5-8 3-16,5 8-5 0,0 0-5 0,-6-2 3 15,6 2-5-15,0 0 2 0,-7 25-4 0,7-2-3 16,0 3 1-16,1 5-9 0,-2 14 4 15,2 7-6-15,-2-6-9 0,2 4-3 0,1-1-11 0,-1 2-13 16,0-5-7-16,3 1-6 0,-3 2-10 0,7-7-8 0,-4-12-6 16,2-2-5-16,1-2-16 0,5-1-8 15,-1-9-9-15,0-3-5 0,4-2-15 0,1-2-14 0,3-5-16 16,7-5-17-16,-9-2-2 0,8-4-4 16,-10-3-138-16,4-7-361 0,4-5 159 0</inkml:trace>
  <inkml:trace contextRef="#ctx0" brushRef="#br0" timeOffset="134629.5028">21329 15028 978 0,'13'-27'-38'0,"-3"4"39"0,0-1 8 16,-3 0 17-16,-4 7 17 0,1 1 11 15,-4 1 29-15,0 0 16 0,0 6 11 0,-1 1 6 16,-3 0 8-16,2 3 6 0,2 5 1 0,-7-9-3 0,7 9-9 16,-9-1-2-16,9 1-5 0,-14 13-2 0,5 0-2 15,-1 3-5-15,-5 5-10 0,3 6-3 0,3-2-13 16,2-1-6-16,3 2-2 0,1-3-6 16,5-8 1-16,2 0-3 0,2-2 0 15,3-1-5-15,2 0 4 0,4-5-6 0,11 1-8 0,0-6-2 0,3-6-4 16,-2-1 2-16,1-2-8 0,-2-4 0 0,0-3 1 15,-3 1-5-15,-1-2 3 0,-10 0-6 0,2-6 8 16,-7 5-4-16,-2 1-3 0,-4-2 0 0,-4-2 0 16,-4 4-9-16,-1 3-2 0,-3-4-3 0,-1 8 1 15,-1 1-8-15,-2 3-16 0,-1 3-8 0,0 1-18 16,-2 2-21-16,4 4-22 0,-2 1-30 0,-4 8-34 16,7-2-47-16,2-1-41 0,6 1-39 0,-4 0-221 15,4 1-530-15,3 0 235 0</inkml:trace>
  <inkml:trace contextRef="#ctx0" brushRef="#br0" timeOffset="134897.9117">21854 14789 167 0,'0'-8'196'0,"0"8"-10"0,-5-13-13 0,2 10-11 15,3 3-22-15,-12-2-13 0,12 2-3 0,-20 6-9 16,9 1-9-16,-5 2-7 0,3 3-5 0,-6 9-15 16,4 0-4-16,-1 3-9 0,2-2-10 0,0 5-8 15,6-1 1-15,1-1-4 0,5-6-4 0,-2 6-3 16,10-2-1-16,-3-8-5 0,2 0-4 0,5 0-8 0,3-2 3 16,5 2-4-16,-2-8-10 0,9-2-27 0,-1 4-29 15,3-8-36-15,0-4-45 0,1-2-25 0,-2-2-169 16,1-1-347-16,3-3 154 0</inkml:trace>
  <inkml:trace contextRef="#ctx0" brushRef="#br0" timeOffset="135174.2068">22166 14810 54 0,'-17'-1'214'0,"0"3"-3"0,1 2-16 0,-2 3-9 0,-5 4-8 16,7 1-8-16,2 0-8 0,-8 3-9 0,2 3-3 15,7-5-3-15,2 0-19 0,0 2-6 0,4 1-15 16,3-3-9-16,3-4-7 0,3 0-9 0,0 0-9 16,4-1-6-16,8-2-2 0,0 1-8 0,5-4 0 15,6-2-12-15,-6-2-2 0,7-4 0 0,-7-2-5 16,3-2-4-16,-6 2-4 0,-2-2-4 16,-2 0-1-16,-4-1-5 0,-2 1 0 0,-4-1-2 15,-1-3-3-15,-2 5-1 0,-1-2-18 0,-2 2-17 0,-1-6-15 16,-1 9-20-16,1 1-25 0,-4-2-25 0,3 3-29 15,6 3-32-15,-9-4-43 0,9 4-177 0,-9-1-420 16,9 1 186-16</inkml:trace>
  <inkml:trace contextRef="#ctx0" brushRef="#br0" timeOffset="135777.3572">22242 14776 98 0,'0'0'176'0,"0"0"1"0,-7-4-1 0,7 4-7 15,0 0-11-15,0 0-9 0,0 0-3 16,0 0-2-16,-13 11-3 0,8-2-1 0,3 4-1 15,-1 0-12-15,2-1 1 0,2 6-6 0,1-3-5 0,1 1-6 16,1-1-1-16,3-1-12 0,0 0-4 0,2-1-5 16,0-2-10-16,3 0 0 0,2-5-1 0,4-1-4 15,0-1-3-15,1-6-7 0,1 1-4 16,9-8-7-16,-2-2 1 0,-2-3-7 0,-2-4-5 0,1-2-4 16,-4-1-10-16,-3-4 3 0,-1-1-1 0,0-13-5 15,-3 0 3-15,-8 12-4 0,2-17-6 0,-7-2-2 16,-1 2 3-16,-7-1-2 0,-4 5-3 0,4-3 0 15,0 22 0-15,-2 1 0 0,1 6 6 0,0 3 1 16,-1 1-9-16,1 4 1 0,-1 3 0 0,-6 3-4 16,1 4 1-16,-3 5-13 0,-4 6 7 0,2 3-1 15,-3 20-1-15,4 0 5 0,2 6-2 0,7 0-3 16,2 3-1-16,5-3-8 0,6 1-2 0,6 0-16 16,-3-1-13-16,9-3-20 0,-2-15-14 0,8 15-28 15,-3-20-26-15,3 1-28 0,1-1-46 0,2-4-41 16,1-2-45-16,2-2-155 0,-1-4-477 0,2-3 211 15</inkml:trace>
  <inkml:trace contextRef="#ctx0" brushRef="#br0" timeOffset="136937.3955">23229 14523 138 0,'0'0'230'0,"0"-9"-11"0,0 9-7 0,-1-13-3 16,-2 7-4-16,3 6-8 0,-6-10-5 0,0 4-12 16,1 1-12-16,-2 3-12 0,-2-1-16 0,0 3-13 15,9 0-9-15,-21 4-11 0,9 2-7 0,0 4-13 16,2 3-8-16,0 1-7 0,-4 9-10 0,4 0-2 15,1 4-7-15,-3 2-5 0,5-2-7 16,-1 15-4-16,9-15 2 0,-3-1-18 0,4 2-5 0,0-3-1 16,5 2-1-16,4-4-14 0,3-3-8 0,2-3-8 15,5 0-15-15,1-5-18 0,4-4-21 0,3-1-24 16,2-4-19-16,0-3-31 0,0-3-17 0,12-9-4 16,-13 1-2-16,-2-3 9 0,-2-1 10 0,-2-2 13 15,-3-1 18-15,-2-4 5 0,-1 2 17 0,-4-2 5 16,1 2 13-16,-5 6 12 0,-1-8 25 0,-4 7 13 15,1 0 5-15,-3 3 11 0,-1-1 12 0,2 5 18 16,-3 1 16-16,-1 7 12 0,0-9 10 0,0 9-1 16,-5-6 0-16,5 6-5 0,0 0 12 0,-13 0 1 15,13 0 2-15,-20 13 2 0,8-4 2 0,-5 11-5 16,1-1 2-16,-1 0-3 0,-1-1 4 0,2 5-2 16,2-4 3-16,2 2-6 0,7-6-1 0,3 2-5 0,2-2-2 15,2 0-7-15,1-1-3 0,4 0-5 0,1-3 1 16,3-2-5-16,1-1-1 0,2-3-1 15,-1 0-2-15,4-4 0 0,-3-1 1 0,1-3-4 16,-2-1 0-16,0-2 0 0,-4 0-1 0,3-2 3 0,-5 1 2 16,0-3-6-16,-4 1-1 0,-3-5-2 15,-4-1-2-15,-2-1-2 0,-5-5-5 0,0-2-7 16,-2 1 0-16,-1 3-5 0,3 4 1 0,2 0-1 16,0 1-7-16,2 1 2 0,1 1 0 0,0 0-5 15,3 4 2-15,1 2-5 0,2 6-7 0,0-11-5 0,0 11-1 16,10-13 1-16,-2 8 4 0,1-5-1 0,-2 4 2 15,5-2 4-15,-2 1 1 0,1 4 2 0,4-4 3 16,0 1 1-16,1 3 9 0,-3 3 0 0,3 0 4 16,1 2-2-16,-2 2 0 0,1 2-1 0,-2 3 3 15,0 3-4-15,3 5 3 0,-3 4-1 0,-3-6-5 16,1 8 2-16,-4 0 2 0,-1 0-4 0,0 1 0 16,0-1 2-16,-5 2-2 0,0-2-2 0,0-5-1 15,-1-3 4-15,-1 0 1 0,2-6-2 0,-3 3 2 16,2-4-4-16,-1-8-2 0,0 9 2 0,0-9-1 15,0 0-8-15,0 0-4 0,0 0-7 0,0 0 3 16,-2-38-1-16,1 12-1 0,-1-3-4 0,2-1 1 16,0 2-2-16,-1-2 4 0,0 4 7 0,5 1 3 15,-1 7 8-15,1 0 5 0,0 3 6 0,-2 5-1 0,0 5-1 16,-2 5 1-16,6-4-3 0,-6 4 1 16,0 0 1-16,12 11 1 0,-3 1 4 0,-2 2-1 15,0 9-7-15,2 0 10 0,-1 2-8 0,-1 0 4 16,-1 1-5-16,0 3-3 0,1-5-15 0,-1-2-11 0,0 6-24 15,1-6-19-15,-1-8-23 0,-1 1-30 16,0-3-37-16,-2-4-30 0,2-2-177 0,-2-3-396 16,-3-3 176-16</inkml:trace>
  <inkml:trace contextRef="#ctx0" brushRef="#br0" timeOffset="137438.2132">24134 14344 36 0,'-1'-24'250'0,"-3"7"-13"0,2 1-21 0,0 1-1 0,-3 4-12 16,1-1-14-16,-2 6-17 0,2 3-12 0,4 3-24 15,-9-3-14-15,9 3-11 0,0 0-13 0,-20 7-8 16,8 1-7-16,2 4-8 0,3 3-1 0,1 8-2 15,0 1-4-15,3 15-5 0,1-12-3 0,2 1-8 16,8 16-1-16,4 2-6 0,0-3-2 0,5-1-3 16,-2-4-7-16,-1-12-1 0,1 13-3 0,-5-11-5 15,-1-5 2-15,2 18-9 0,-3-16-8 0,-2 3 0 16,-4-3-8-16,-1 1-6 0,-1-11-9 0,-2 0-5 16,-5 1-4-16,-2-3-14 0,2-2-8 0,-1-6-16 15,-1 0-5-15,1-4-2 0,8-1-5 0,-19-6-9 16,5-1-22-16,2-4-19 0,-4-10 2 0,1-1-8 15,2-2-11-15,2 0 6 0,3 1 25 0,2 1 13 16,1 7 9-16,4-2 32 0,1 2 8 0,3 1 20 16,1 1 16-16,1 2 23 0,1-2 17 0,-1 6 18 15,3-7 7-15,0 7 14 0,4-4 15 0,-1-2 2 0,3 6 11 16,0-1 6-16,2-2 5 0,-3 2 0 16,3-1 2-16,-2 5-4 0,2-1-12 0,-1 4-5 15,0 3-11-15,1 3-7 0,0 3-7 0,-2 4-4 0,3 7-7 16,-3 4 1-16,-1-3-20 0,0 4-19 0,-4-3-25 15,-2 2-36-15,-4 2-40 0,-1-1-46 0,1-10-43 16,2 11-33-16,-4-11-193 0,-2-4-435 0,0-4 193 16</inkml:trace>
  <inkml:trace contextRef="#ctx0" brushRef="#br0" timeOffset="137593.0981">24224 14528 11 0,'14'18'36'15,"4"1"-25"-15,-1 0-21 0,1 0-10 0,0-2 4 16</inkml:trace>
  <inkml:trace contextRef="#ctx0" brushRef="#br0" timeOffset="138028.9625">24534 14514 173 0,'-9'-13'214'0,"-2"4"-24"0,-1 1-7 16,2 3-17-16,-2 5-16 0,-2 3-12 0,-1 5-13 15,1-1-12-15,1 4-6 0,0 3-3 0,3 2-3 16,-3 6-1-16,4 2-4 0,-1-1-16 0,4 0-3 16,6-6-12-16,0 1-5 0,4-1-3 0,0-3-2 15,6 0-9-15,-2-4-1 0,-1-2-3 0,7-1-4 0,-4-3-4 16,1-6 3-16,4 0-6 0,-2-3 4 15,0-3 6-15,-2-3 9 0,-3-3-1 0,4 0 4 16,-3 1-5-16,1-7 5 0,-5 3 0 0,2-6 4 16,-9 0-5-16,6 8 3 0,-3 3-1 0,1-2 8 0,-1 7 0 15,-1 7-4-15,-1-11-8 0,1 11-10 0,4-5-4 16,-4 5 4-16,0 0-12 0,0 0-1 16,5 19-8-16,-3-5 0 0,4 2 0 0,1 11 0 15,0 0-2-15,2 1-4 0,-5 1 1 0,10 14 10 0,-10-19-12 16,3 17-3-16,-5-12-9 0,-2 12-8 0,0-15-4 15,2 0 2-15,-2-2-2 0,-2-10-2 16,0 0 3-16,-3 3 2 0,1-5 3 0,0-3 3 16,-5-2-1-16,6-2 6 0,-3-3-1 0,6-2 2 0,-13-1 1 15,1-5-1-15,3-5-6 0,-2 0 6 0,3-3-3 16,2-2-7-16,-1-7 2 0,5 0-5 16,0 5-16-16,2 1-8 0,2-9-14 0,0 2-22 0,2 7-22 15,-1 0-25-15,1 0-25 0,2-1-46 0,7-7-27 16,0 4-58-16,0 1-143 0,3-2-449 0,2 4 198 15</inkml:trace>
  <inkml:trace contextRef="#ctx0" brushRef="#br0" timeOffset="138841.6003">24763 14627 176 0,'0'0'258'0,"0"0"3"0,0 0-8 15,16 3-6-15,-16-3-9 0,0 0-5 0,0 0-7 16,0 0 0-16,7 0-19 0,-7 0-10 0,0 0-14 16,6-6-8-16,-6 6-22 0,7-7-15 0,-3 2-9 15,-2 0-12-15,3-4-11 0,-2 1-17 0,-1 3 1 16,0-4-12-16,0-1-12 0,-2 10-5 0,3-11-8 15,-3 11-6-15,-1-8-17 0,1 8-21 0,0 0-10 16,0 0-10-16,0 0-11 0,0 0-22 0,0 0-20 16,-16 15-30-16,12-9-34 0,-1 3-42 0,-1 1-45 15,3-2-44-15,1-1-248 0,-1-2-549 0,1 3 244 16</inkml:trace>
  <inkml:trace contextRef="#ctx0" brushRef="#br0" timeOffset="139788.9589">20365 14445 95 0,'5'-8'161'0,"0"1"-15"0,-1-1 3 16,2 2-18-16,-2 1-9 0,-4 5-11 0,10-7-7 15,-5 6-11-15,-5 1-2 0,13 1 1 0,-2 8-2 16,-4 0 0-16,2 6 0 0,3 13-6 0,3 14-5 16,-4 11-1-16,1 1 0 0,-1 6 2 0,-1 3-9 15,-3 4-9-15,4 1-11 0,-2 0-1 0,-6 2-9 16,4-7-4-16,-3 1-1 0,1-6-2 0,1-7-4 16,-1-5 1-16,1-5-6 0,-1-15-2 0,2 0-4 15,-2-4-9-15,1-5-19 0,-1-3-17 0,-1-6-21 16,-1-1-21-16,-1-3-27 0,-2-4-24 0,0 0-43 15,0 0-165-15,18-25-354 0,-15 8 158 0</inkml:trace>
  <inkml:trace contextRef="#ctx0" brushRef="#br0" timeOffset="140336.0747">20375 14514 74 0,'0'0'188'0,"0"0"-6"0,0 0-10 16,-2-9-12-16,2 9-11 0,0 0-18 0,0 0-14 15,10-8-4-15,-5 5-10 0,9 3-3 0,3-4 0 16,10 1-3-16,-7 1-2 0,7-6-3 0,19 4-3 15,-2 0 1-15,-12 3-7 0,1-3-8 0,19-3-4 16,-1 4-8-16,1-2-4 0,-3-4-10 0,2 5 2 16,4-3-11-16,-3 4-5 0,5-3-3 0,-1 0 0 15,3-4-5-15,1 6-7 0,-2 1 4 0,4-1-2 16,1-1-3-16,5 2-5 0,1 1 0 0,1-5-1 16,3 1-3-16,0 0 2 0,1-2-4 0,6 4-4 15,-3-1 3-15,4 0 2 0,3 0-2 0,5-3-2 16,3 0-2-16,0-1 3 0,1 0-2 0,0-2 6 15,3 3 6-15,0 1-4 0,1-3 2 0,1 3 5 16,3-1-4-16,0 1-1 0,-5 0 5 0,-2 2-4 0,5 4-1 16,-5-4 1-16,3-2-2 0,-2 6-2 15,-2-4 0-15,-1-2 1 0,1 4-4 0,-4-3 3 16,-3 0-5-16,-2 1 3 0,0-2-4 0,-6-3 9 16,-4 4-4-16,-4 1-3 0,-3 2-1 0,-4-3 0 0,-3 1 0 15,-6 5-2-15,-22-1 1 0,0-2 8 16,-4 1-10-16,-9-2 1 0,-4 3-4 0,-4 2 5 15,-2-2-17-15,-9 1-6 0,9 0 1 0,-9 0-4 16,0 0-12-16,0 0-14 0,-25 6-28 0,8-2-22 0,-8-1-26 16,-6 4-35-16,-1-3-33 0,0 2-32 0,-19 0-142 15,7 7-395-15,-6-4 175 0</inkml:trace>
  <inkml:trace contextRef="#ctx0" brushRef="#br0" timeOffset="141254.9399">20757 15391 70 0,'-17'2'93'0,"8"-1"-2"0,-1 1-7 16,-6 3 7-16,2 1 2 0,-4-2-3 0,0 0 1 16,1 3-12-16,-1 0 11 0,1 1 0 0,-1-3-5 15,5 3 3-15,-1-3 3 0,1 1 5 0,3-2 0 16,0 0 4-16,1 0 0 0,4 0-8 0,-3-1-4 15,3 0-4-15,5-3-3 0,-8 7-3 0,8-7-2 16,0 7 1-16,0-7-2 0,7 10-5 0,-2-7-3 16,7 2-6-16,6 2-2 0,8-4-8 0,0-1 0 15,4 3-6-15,18-3-3 0,-3 0-9 0,3-5-1 16,-16 2 4-16,21-1-6 0,-2-5 3 0,5 3-4 16,-2-3-6-16,4 2 5 0,0-7-4 0,8 3-4 15,2-1-4-15,3 0 5 0,7 2-7 0,0-5-2 16,3 3 2-16,1-3 1 0,-1 2-4 0,2 1 1 15,1-3-2-15,-4 7 0 0,3 0 2 0,-1-4-2 16,2-3 3-16,7 4 8 0,-3 5 4 0,-1-7 13 16,2 2-12-16,3 3 1 0,0 0 1 0,1-2 7 0,-2 1-4 15,-2 1-3-15,4-1 1 0,-3 0 1 16,2-1-4-16,-5-2 2 0,2 2-4 0,-5-3 2 16,0 1-1-16,-8 2-3 0,4 1 0 0,-1-3-1 15,1 3-4-15,-1-3-3 0,-5-3 1 0,-3 3-6 0,-3 1 2 16,-1 2-3-16,-2-6 6 0,-10 6 2 0,2 1-3 15,-4-1 5-15,0 0 2 0,-21 4-7 16,15-8 11-16,-18 8-6 0,0 0 0 0,-3 2-4 16,-1-3-2-16,-6 4-3 0,-2-4 3 0,-5 4-6 0,-7-1-4 15,-5 1-25-15,12 1-7 0,-12-1 3 0,0 0-7 16,4 4-10-16,-4-4-22 0,0 0-15 0,-16 9-43 16,6-6-46-16,-4 0-43 0,1-1-41 0,-3-2-230 15,6 0-524-15,-1-2 232 0</inkml:trace>
  <inkml:trace contextRef="#ctx0" brushRef="#br0" timeOffset="141837.3351">24813 14335 55 0,'2'-11'116'0,"-2"3"-6"16,2-1-3-16,-2-1-16 0,1 0-6 0,0 0 16 15,0 0-10-15,-1 10-6 0,0-10 9 0,1 0 1 0,-1 10-9 16,0-16-3-16,0 11 4 0,0 5 1 16,2-15 2-16,-2 8 1 0,0 7 3 0,-1-11-1 15,1 11 4-15,0-8 2 0,0 8 0 0,0 0-5 16,-1-10-4-16,1 10-8 0,0 0-5 0,0 0-14 15,0 0-9-15,0 0-4 0,0 0 3 0,0 0-1 16,-11 40 1-16,9-10-8 0,0 14 1 0,-1 0-5 16,4 7-8-16,0 7 2 0,2 1 0 0,-3 7-2 15,0 3 2-15,2-6-11 0,0 4 3 0,1-1-6 0,-6-6 4 16,6-6 6-16,-3-2 0 0,0-6-2 0,0-15 4 16,0-3-4-16,2 1 1 0,-2-5-5 0,-2-6 2 15,2-4-2-15,-2 1-1 0,2-1-9 0,0-6 5 16,0-8 1-16,0 8-4 0,0-8 4 0,0 0 1 15,0 0-4-15,0 0-11 0,0 0-12 0,0 0-18 16,-4-30-10-16,3 13-24 0,-4 2-25 0,0 1-20 16,1-2-26-16,0 2-37 0,-2 1-29 0,1 1-30 15,-4-1-196-15,-2 1-454 0,2 2 200 0</inkml:trace>
  <inkml:trace contextRef="#ctx0" brushRef="#br0" timeOffset="145199.514">14487 2872 16 0,'0'0'77'0,"33"-27"-4"0,-33 27-11 16,24-18-3-16,-24 18-4 0,0 0-12 0,29-15-1 16,-29 15-6-16,0 0 6 0,0 0-5 15,0 0-15-15,0 0 13 0,0 0-8 0,0 0 8 16,0 0-14-16,-11 87 7 0,-14-44-4 0,-11 3 0 15,-10 8-4-15,2 2 18 0,-8 3-1 0,1 3-2 0,-5 3-1 16,0 0 1-16,-1 7-5 0,-1-6 3 16,-3 2-11-16,0 1 3 0,-1 2-3 0,3-4 1 15,6-4 5-15,-1 1-6 0,2-9 1 0,14 2 5 16,0 0-5-16,6-6-6 0,3-4 1 0,7-3 2 0,15-16-3 16,-3 12-2-16,6-15-7 0,4-25 2 0,9 52-3 15,2-29 5-15,6-3-15 0,0-1 8 0,17 8-2 16,4-2-1-16,3-1-1 0,1-1-1 15,-4 5-6-15,3-2 4 0,-7 7 1 0,-5 4 5 16,-4 1-2-16,-8 6 2 0,-10 4 1 0,-5 5 9 0,-13 6 16 16,-4 0 2-16,-12 1 9 0,-5 2 8 0,-7 2 4 15,-3 0 3-15,-6 8 1 0,-5-4 3 0,6 2-4 16,0 1-2-16,-9 0-5 0,8 0-1 16,-1-5-7-16,2 2-2 0,7-6-4 0,4-2-9 0,2 1 2 15,9-4-6-15,0-7 1 0,9 0 0 0,3 0-4 16,9-4 1-16,4-4-2 0,6-14-6 0,1 0 2 15,11 11-1-15,5-4-8 0,-4-10 0 16,13 8-1-16,-12-8 0 0,12 10 0 0,-7 0-1 0,-2 3 0 16,-4 3-3-16,-5 0 0 0,-7 4 0 0,-9 4-1 15,-3 2 3-15,-7 4-3 0,4 9 9 0,-11 6-5 16,-8-2-2-16,3 7 7 0,-7 0-2 0,-5 0 1 16,-1 0-2-16,-1-2-1 0,0-3-4 0,0 5 6 15,2 3-4-15,4-3 14 0,3 1-11 0,7-1-2 16,2-2 0-16,7-4-3 0,3-6 3 0,6-1 0 15,13-8-5-15,4 0 0 0,6-5-4 0,7 0-3 16,3-8 7-16,8 5-10 0,1-3-1 0,0-3 0 16,2-1-3-16,5 1-2 0,-7 1 2 0,2-1 0 15,1 8 4-15,-9 3 0 0,-1-1 0 0,-1 5 1 16,-7 2 0-16,-4 0 1 0,-8 7-4 0,-2 6 5 16,-7 4 7-16,-1 2 4 0,-13 3 5 0,-4 6 6 15,2 3 9-15,-3-1 2 0,-1-5 6 0,2 1 4 16,2-3 1-16,-5 5 2 0,7-2-2 0,1-1-4 15,2 0-1-15,7-4-4 0,9-6-3 0,1-4 4 16,7-3-8-16,8-6 0 0,7-2-5 0,15-6 1 16,4-1 1-16,7-7 0 0,7 3-7 0,2-3 2 15,8 0-9-15,-2 3-3 0,1-3 0 0,0 4 1 16,-4 0-4-16,-1 1 5 0,-13 7-1 0,-5-4-5 16,-8 3-1-16,-3 4 3 0,-7 6 4 0,-18 6 5 15,6 6 9-15,-5 6 8 0,-13 3 8 0,4 3 5 16,-12 2 2-16,-2 1-3 0,3 3-1 0,-8 1 1 15,2 2 0-15,1 2 8 0,-3 3-9 0,6-5 1 16,2 1-7-16,1-2 7 0,3 0-3 0,4 4 4 16,5 4 1-16,4 5 0 0,2-4-1 0,1 2-1 15,8-2 0-15,5-1 1 0,-10 0 1 0,9 2 2 16,3 4 2-16,5-4-2 0,1 2-3 0,1-6-1 16,1-3-3-16,5 3-3 0,8-6 4 0,1-1-7 15,1-1 0-15,10-5-6 0,2-5 7 0,5-3-11 16,12-9-5-16,7-7 2 0,7-7-6 0,9-13-9 15,13-4-14-15,12-10-20 0,6-11-26 0,10-8-27 16,18-17-28-16,8-15-38 0,15-14-37 0,16-14-45 16,12-19-51-16,2-16-162 0,0-19-487 0,15-15 215 15</inkml:trace>
  <inkml:trace contextRef="#ctx0" brushRef="#br0" timeOffset="147270.9425">14651 3048 70 0,'0'0'87'0,"0"0"-3"16,11-53-10-16,5 32-5 0,0 1-7 0,6-2-2 16,13-8-17-16,0 0 13 0,5-3-6 0,5 3-4 15,7-5-9-15,2-4-5 0,2-4-3 0,13-2-9 0,1-3 10 16,9-5-9-16,5 3-1 0,-1-2-7 15,14-3-1-15,1 2-6 0,0 3 2 0,-2-2 0 16,-1 7-5-16,-5 5 8 0,-5 1-2 0,-4 5 1 16,-6 6-23-16,-3-2 6 0,-5 7-7 0,-4 0 12 15,-2-2 12-15,-1 4-15 0,4-3 1 0,-9 2-2 16,-1-6 0-16,3 6-3 0,2-4 5 0,-4 3-3 16,2-4 12-16,4 6-4 0,2-6 5 0,3 5 2 15,0 0 3-15,1-3 12 0,1 4-14 0,-5-3 21 16,2-1-5-16,-1-1 4 0,2 8 4 0,4-1-7 0,3-4-7 15,5 5 10-15,2-7-7 0,1 2-6 0,10 6 8 16,0-4 1-16,0-4-17 0,2 0 2 16,2 1-7-16,-8 4 12 0,2 0-6 0,-7 1-5 15,-2 3 32-15,-6 1-3 0,-6 4-10 0,-3 2-3 16,-7 3-1-16,-1 0 1 0,-4 6 4 0,-3 2-11 0,-4 2 3 16,3 0 0-16,1-4-5 0,-2 4-1 15,6 2 0-15,2-3-4 0,7 0 3 0,3 2-3 16,3 1 3-16,4-4 0 0,8-2-5 0,-1 3 5 15,2-6-5-15,-2 2 5 0,2-4 0 0,4 0 2 16,4 1-2-16,5 1 4 0,3-6-7 0,0 4 4 0,1 0-11 16,-5-1 4-16,1 3-5 0,-4 4 1 0,-2 1 4 15,-3 2 8-15,-5 4-8 0,-3 2-2 0,-5 4 5 16,0 7-1-16,-7-2-5 0,-3 9 5 16,-4 3-2-16,1-6-6 0,1 9 6 0,2-4 5 15,9 2-7-15,7 1 7 0,-1-6-4 0,7 1 2 0,7-1 1 16,3-5-4-16,3 3 4 0,1-7-3 15,0-2-1-15,-4-6 2 0,7-1-2 0,-3-1 2 16,6-2-3-16,1 0 4 0,-2-8-5 0,-4-2 1 16,3 1-4-16,-10-8 9 0,2 1-3 0,1-1-1 15,-1 0-3-15,1 6-1 0,-1-7 3 0,1 4-1 0,-10 1-4 16,1 4-3-16,0 3 7 0,-5 2-4 0,0 8 4 16,2-3-1-16,-3 6-1 0,-5 3 1 0,-3 8 1 15,-3 2-3-15,-5 5 4 0,-2 4 4 0,-2-3 9 16,0 7-3-16,-1 3-6 0,-1-3 11 15,3 0 3-15,-1-3-2 0,9 1 4 0,4-5 0 0,5-1-8 16,10-1 11-16,3-2-18 0,5-5 7 0,7-6-4 16,1 1 4-16,5-6-5 0,0 1-1 0,9 0 1 15,4-5-4-15,-3-4 0 0,-9 0-2 0,0-1 2 16,-3 4 5-16,-9-3 1 0,0 4 3 16,-5 7-3-16,-9-2-2 0,-1 2 1 0,-7 4-3 0,-11 6 5 15,-3-4-7-15,-3 9 3 0,-6 2 1 0,-2 7 3 16,-2-4 1-16,-3 10 1 0,-7-1 3 0,7-1-4 15,-6 2 1-15,7-1-2 0,3-2-3 0,6 2 3 16,1-5 0-16,6 1-2 0,3 1-3 16,5-2 0-16,5-4 6 0,2 2-5 0,5-8 2 15,2 2-2-15,5-5-2 0,4-1 1 0,2-1-1 16,0-5-2-16,0 0 0 0,-9-1 0 0,1-2-4 0,-7 2 3 16,-8 1-2-16,-2 1 0 0,-6 2 1 0,-7 0-1 15,1 5 2-15,-9 2 0 0,-2 5-2 16,-3 0 1-16,-6 4-1 0,-4 9 1 0,0 2 1 15,-3 3-1-15,-2 3-2 0,-3 7 5 0,0 2-1 16,-2-4 1-16,-1 8-2 0,-3-4 0 0,3 4 2 16,-1-8 1-16,6 5 0 0,1-7-1 0,0 3-2 0,4-6 2 15,1-3 0-15,1 0 1 0,3 1 1 0,3-9-1 16,-2 2 0-16,5-4-4 0,-4 0-2 16,5-6 4-16,-3 3 0 0,0 0-3 0,-3-1-2 15,0-4 2-15,-1 5 1 0,-3-3 1 0,2 1 2 16,-3-1-2-16,-6 6 2 0,-2 3-7 0,-1-5 3 15,1 3-2-15,-16 6-3 0,2 8 6 0,-3-1-3 16,-2 3 2-16,1 4 2 0,-6 6-4 0,1 3-2 16,-4 3 4-16,0 2 0 0,1 3 1 0,-7 3-2 15,8 9 8-15,-1 4-1 0,-2-3 1 0,2 4-1 16,-4-3-2-16,9-1 2 0,6 0-7 0,-4-5 5 16,5 3 1-16,-1-3-1 0,-2-5 2 0,9-2 1 15,-3-4-3-15,-4-7-3 0,10-4 2 0,-5-5-2 16,2-4-1-16,-2-7-2 0,-2-1 2 0,0-10-1 15,0 3-6-15,1-1 9 0,-4 0-13 0,-4 4 5 16,3-4-6-16,-4 8 3 0,-3-3 0 0,-1 6 2 16,-4-1 1-16,1 2 2 0,-2 3-7 15,-3 7 3-15,-1-1 1 0,-4 5 0 0,-5 5 2 0,4 7 4 0,-7 0-1 16,3 6 2-16,-4 2 0 0,4 0 2 16,-1 3 4-16,-2-2-2 0,2-2 2 0,1 4 1 15,4 10 1-15,-2-1-1 0,1-1 1 0,2-3 0 16,-4-6-2-16,5-3-2 0,2-3-2 0,-1-3 1 15,6 3 4-15,-2-3-5 0,3-1 1 0,-1-9 0 16,-2 1-1-16,5-5 2 0,1-5-3 0,0-3 2 16,5-4-2-16,-3-3-2 0,3-6 4 0,-4-2-5 15,0 2 3-15,3-1-2 0,-1-1-2 0,-5 2 2 16,-2 1-1-16,2 5-1 0,-5 2 5 0,3 6 0 16,-9 0 10-16,1 6 4 0,-3 0 7 0,-1 3 5 15,-1-3-2-15,-4 7-5 0,4 4 3 0,-7 1-7 16,6-1 4-16,1 0-5 0,-2 2 5 0</inkml:trace>
  <inkml:trace contextRef="#ctx0" brushRef="#br0" timeOffset="148857.6246">29173 14054 102 0,'0'0'96'0,"0"0"-14"0,0 0 12 0,-21 15-4 16,-1-4 0-16,0 3-10 0,-4 0 4 0,-2 0-5 16,-12 8-5-16,11-11-6 0,-13 4 8 0,-1 2 6 15,2-2-13-15,-3-1 4 0,-2 0-8 0,-2-1-8 16,5-2 2-16,-1 3-8 0,-6-3-7 0,1-1-5 16,1-4-2-16,17 0-1 0,-1-2-7 0,-17-2-2 15,17 3-1-15,5-2-2 0,0 1-2 0,1-3-4 16,-1 2-2-16,1 0-5 0,6 0 0 0,2 1 2 15,-8 4-2-15,1-2-1 0,0 5 0 0,0 4 1 0,-6-8-6 16,-14 5 2-16,16-3-7 0,2 1 6 16,-3-2-3-16,-14 7 1 0,15-2 1 0,-1-2-3 15,-1 0 3-15,-15 2-2 0,15-4-2 0,0 2 1 16,-9 6-3-16,10-7-4 0,-12 5 8 0,13-8 3 16,0 0 0-16,0-3-5 0,-3 0 0 0,1-4 2 15,-1 2-6-15,1-1 0 0,2 1 2 0,-1-3 2 16,3-2 2-16,-6-2 0 0,3 0-4 0,-20-1 1 0,17-3 2 15,3 1 3-15,-16-2-1 0,1 1-7 0,0 6 4 16,-5-4-1-16,2 10-5 0,-4 3 2 0,-1 2 5 16,-3 4-7-16,-1 6 9 0,-2 1 1 0,-4 0-3 15,1-2-2-15,3 8 0 0,1-5 4 0,-3 0-2 16,4-1 1-16,5-1-1 0,-1-5 0 0,-1 0 4 16,0-7-1-16,2-3-6 0,-1-3 6 0,-3 0-4 15,6-5 4-15,-8-5-2 0,2-3-2 0,-1-3 1 16,-3 0 1-16,2-1-2 0,-3-7-1 0,-6-4 3 15,2 8-1-15,-4 0 0 0,2-1-1 0,-2 5 1 16,-3 0 2-16,-3 4-6 0,1 3 0 0,1 5 3 16,0 1 0-16,-6 0 3 0,0 9-2 0,-1 4 4 15,-1 5 2-15,-6 1 1 0,2-2 2 0,-7 5 0 16,0 5 4-16,2-11-7 0,2 9-2 0,-1-12 2 16,0 2 2-16,1-2-3 0,3 0 4 0,-4-5 0 15,5 1-4-15,0-6 2 0,3 7-5 0,3-8 4 0,-1 2-2 16,2 1-5-16,1-2 9 0,-2 2-1 15,6-4-5-15,-1 2 1 0,-1-2 0 0,3 3 3 16,0 3-2-16,0-2-4 0,1 3 1 0,4 3 0 0,6 3-3 16,-4-6 0-16,2 8 2 0,2-1 2 0,1 1-13 15,1 1-22-15,0-1-26 0,0-1-35 16,2-4-30-16,-5 1-60 0,-6-3-105 0,1-2-310 16,-2-6 138-16</inkml:trace>
  <inkml:trace contextRef="#ctx0" brushRef="#br0" timeOffset="151509.2175">26199 14176 40 0,'-3'-6'216'0,"3"6"-9"0,-9-12-14 0,5 9-10 0,4 3-9 15,-5-5-11-15,5 5-9 0,-4-6-14 0,4 6-8 16,0 0-8-16,0 0-9 0,-5-8-3 16,5 8-6-16,0 0-9 0,0 0-6 0,0 0-4 15,0 0-8-15,0 0-3 0,0 0-6 0,0 0-4 0,0 0-1 16,0 0-4-16,0 0-4 0,0 0 4 15,0 0-2-15,0 0-6 0,0 0-4 0,0 0-4 16,0 0 0-16,0 0-8 0,0 0-4 0,0 0-4 0,0 0-4 16,0 0-1-16,0 0-2 0,0 0-6 0,0 0-3 15,0 0 1-15,0 0 2 0,0 0-2 0,0 0-5 16,0 0-11-16,0 0-12 0,0 0-17 0,0 0-25 16,-4 18-38-16,-1-9-51 0,5-9-49 0,-4 9-67 15,-1-4-169-15,-2 1-464 0,-1 1 205 0</inkml:trace>
  <inkml:trace contextRef="#ctx0" brushRef="#br0" timeOffset="154825.7466">27079 14289 70 0,'0'-12'129'0,"-3"-1"-13"0,3-1 6 15,-2 1-1-15,0-2 1 0,2 5-3 0,-2-6-5 16,0 7-10-16,2-4 0 0,-2 6 1 0,1 0 2 16,1 7 0-16,-4-10 2 0,4 10-3 0,-4-9-7 15,4 9-6-15,-3-5-6 0,3 5-5 0,0 0-8 16,0 0-8-16,-2-7-7 0,2 7-6 0,0 0-4 15,0 0-9-15,0 0-1 0,0 0 0 0,0 0-5 16,0 0 5-16,0 0 3 0,0 0 6 0,0 0 1 0,0 0 5 16,2 33-9-16,-2-21 4 0,0 2-10 0,3 0 4 15,-1 3-5-15,0-1-1 0,-2 1-2 16,4 8 1-16,3-1-7 0,-5-2 3 0,3 5-2 0,1 0-7 16,6 13 4-16,-6-12 4 0,5 15-4 0,3 1 2 15,-1 0 0-15,-3 2 2 0,1-3-2 0,2 3-5 16,-4-2-12-16,-2 1-1 0,4-3 4 0,1 1 5 15,1-1-11-15,-2-3 3 0,7 0-6 0,-7-11 4 16,8 14-6-16,-4-4-1 0,-1-10 3 0,1-2 2 16,10 10-5-16,2-1 0 0,0-3 1 0,-4-9 3 15,0-2-2-15,16 5 4 0,-14-9-4 16,15 5-2-16,-12-8 2 0,12 5-3 0,-13-5 5 0,-3-2-2 16,2 0-4-16,-9-5 6 0,2 0-4 0,-4-1 2 15,1 0 0-15,-3-1 0 0,1-1-2 0,-1 1 4 16,-5-1-7-16,-3-2 2 0,2 0-5 0,-7-2-9 15,9 4-4-15,-9-4-7 0,5 3-14 0,-5-3-30 16,0 0-30-16,0 0-46 0,0 0-37 0,0-17-39 16,0 17-52-16,-9-23-147 0,6 8-454 15,-3-9 201-15</inkml:trace>
  <inkml:trace contextRef="#ctx0" brushRef="#br0" timeOffset="155290.9974">27516 14076 47 0,'-4'14'144'0,"4"0"-10"0,-2 4-12 0,-1 5 3 0,6 6 2 15,-1 1 0-15,2-1-2 0,2 17-4 0,0-5 6 16,1 3 0-16,-3-1-4 0,0 2-7 16,2 4-3-16,3 1 2 0,-3-1-7 0,1 3-8 0,2 4-6 15,4-6-5-15,-2 4-5 0,1 4-9 0,-1 1-5 16,-1-8 1-16,5 3-4 0,2-3-3 0,5 1 4 15,-1-5-4-15,2-1-1 0,1-6-6 0,7-2 4 16,-4-2-14-16,7-2-4 0,-12-12-3 0,15 4 2 16,0-2-7-16,-11-8-3 0,2-2-3 0,0 1-1 15,-2-7 1-15,2 1-5 0,-9-3 4 0,0-3-12 16,-1-1 0-16,-5 0-1 0,-4-1-4 0,1-2 2 16,-3 1 0-16,-7 0-4 0,10-5-11 0,-7 0-13 15,-3 5-9-15,3-13-15 0,-4 5-24 0,-4-3-30 16,2 3-31-16,-1-4-39 0,-2 0-34 0,-1 1-44 15,-4 1-166-15,0 0-440 0,-3 0 195 0</inkml:trace>
  <inkml:trace contextRef="#ctx0" brushRef="#br0" timeOffset="155634.0415">27376 15732 118 0,'-7'5'236'0,"7"-5"-16"0,0 0-11 15,0 0-13-15,0 0-10 0,0 0-3 0,0 0-8 0,0 0-6 16,0 0-8-16,11 13-8 0,-3-8-8 15,4 0 0-15,3 1 0 0,1 1-4 0,7 0-9 16,6-2 3-16,2 2-11 0,17 0-2 0,1-5-10 16,2 2-6-16,3-4-11 0,-3-2-9 0,-1-2-7 15,-2 2-11-15,1 0-1 0,5-3-13 0,-6-1-32 0,-4 1-30 16,-13 1-32-16,-6-2-28 0,-6 2-36 16,5-3-42-16,-8 1-54 0,0 0-41 0,-5-3-56 15,-3-1-150-15,-3 2-484 0,3-5 214 0</inkml:trace>
  <inkml:trace contextRef="#ctx0" brushRef="#br0" timeOffset="155893.6222">28227 15003 255 0,'-3'-11'279'0,"3"11"-23"0,0 0-27 15,0 0-13-15,0 0-8 0,0 0-12 0,3 34-13 16,-3-8-12-16,0 2-14 0,3 18-13 0,0-1-13 0,-4-1-7 16,0 11-13-16,-1 3-9 0,-8-5-10 0,4 3-6 15,-1-1-6-15,-2-5-7 0,-2 0-10 16,0-2-5-16,-5-5-8 0,10-14-3 0,-6-4-8 16,3 1-16-16,-2-2-26 0,4-8-31 0,3-1-44 15,1-2-61-15,-2-4-58 0,4-5-54 0,1-4-195 0,0 0-482 16,0 0 214-16</inkml:trace>
  <inkml:trace contextRef="#ctx0" brushRef="#br0" timeOffset="158611.3497">29141 14911 3 0,'2'-9'165'0,"-2"9"-24"0,0 0-8 0,0 0-4 16,0 0-4-16,20 21-11 0,-14-9 1 0,3 0-9 15,2 1-2-15,-2-3-4 0,1 2 2 0,1-2-2 0,-4-3-12 16,2 0 9-16,0-2 1 0,-1-1-3 15,-2-3 1-15,3-1-6 0,-9 0-1 0,20-5-13 16,-11-5-7-16,5-3 13 0,-3-1-4 0,0-6-5 0,-1-3-9 16,-6-1-1-16,1 1-7 0,-3 0-10 0,-5 5-1 15,-3-6-4-15,-1 0-1 0,-7 2-11 0,1 2-1 16,-7 2-4-16,7 7-1 0,-3 2-6 0,0 4-1 16,-3 2-3-16,1 4-3 0,-1 2 0 15,-6 8-2-15,4 7 0 0,1 4-2 0,-5 11-1 0,7 7-2 16,6 2 3-16,4 1-3 0,7 0 0 0,-3-14-1 15,12 12 3-15,1-12-1 0,2-2 1 0,7-2-1 16,1-2-6-16,3-4 0 0,4-3-4 0,-1-3 2 16,0-5-4-16,4-6-2 0,-1 0-16 0,0-5-14 15,-4-6-23-15,1-1-27 0,-2-4-27 0,1-5-31 16,-10 1-21-16,2-7-34 0,-7 1-159 0,-5-4-391 16,2 2 174-16</inkml:trace>
  <inkml:trace contextRef="#ctx0" brushRef="#br0" timeOffset="158944.6109">29437 14752 46 0,'13'3'86'0,"0"5"-7"0,-1 2 10 15,9 4-1-15,-2 2 11 0,1 1-11 0,-4 7 6 16,-3-2 0-16,1 4 8 0,1-2 7 0,-9 0 3 16,-1 1-2-16,1-2 8 0,2 1 3 0,-8-6-1 15,0-3-2-15,-3 0 2 0,-3 0-4 0,0-2-8 16,0 2-8-16,-2-4-9 0,1 2-8 0,-6-3-9 15,4 0-9-15,1-6-12 0,-2 3-28 0,4-3-26 16,6-4-51-16,-8 0-49 0,8 0-52 0,-3-14-40 16,1 6-142-16,7-6-363 0,2-9 161 0</inkml:trace>
  <inkml:trace contextRef="#ctx0" brushRef="#br0" timeOffset="159170.951">29633 14682 123 0,'-11'18'223'0,"7"-1"-10"16,-4 10-11-16,1 14-12 0,5-1-11 0,1-10-18 16,2 14-10-16,5-17-17 0,3 2-13 0,-1-2-11 15,0-2-10-15,5-3-10 0,0-1-7 0,6-1-3 16,-4-8-1-16,9-2-9 0,1 1-3 0,-7-7-9 16,8-6-2-16,0 0-5 0,2-4-5 0,-3-5-3 15,-1-3-18-15,-1-3-16 0,0-5-10 0,-4 0-19 16,-1-17-17-16,-4-1-33 0,-7-2-34 0,-4 0-30 15,-4 1-27-15,-3-4-17 0,-1-1-149 0,-3-1-353 16,-3-2 156-16</inkml:trace>
  <inkml:trace contextRef="#ctx0" brushRef="#br0" timeOffset="159347.5021">29917 14379 62 0,'-3'-13'100'0,"0"4"2"16,1 3 3-16,2 6-4 0,-3-5 6 0,3 5 2 0,0 0 15 16,0 0 17-16,-6 29 13 0,8-5 0 15,3 4 1-15,5 15-1 0,1 5-5 0,2 0 0 16,-1-1-2-16,0-5-2 0,1 4-11 0,0-3-14 15,-3-4-8-15,-4-10-12 0,8 14-10 0,-7-15-8 0,2 1-12 16,-1-1 1-16,-2-2-18 0,1-4-22 0,-4 2-28 16,-3-8-37-16,2-1-36 0,0-1-41 0,-2-8-46 15,0 0-26-15,0-6-41 0,0 0-151 16,-9 3-405-16,9-3 180 0</inkml:trace>
  <inkml:trace contextRef="#ctx0" brushRef="#br0" timeOffset="159904.4743">29806 14973 26 0,'8'4'241'0,"1"1"-9"0,6-4-15 15,2-1-14-15,9-1-13 0,1-3-16 0,-1 0-16 16,4-4-17-16,0 2-13 0,-4-3-17 0,1-4-4 16,2 2-11-16,-3 0-16 0,-2-4-8 15,-3-1-3-15,2 3-6 0,-4-2-12 0,-5 1-12 0,2-3-11 16,-4 3-7-16,-3 0-7 0,-2 1 0 0,0-3-4 15,-2 2-1-15,-2-1-1 0,-2 1-2 0,-2 2 0 16,2 2 0-16,-3 1 2 0,-2 1-5 0,1-1 0 16,-2 6-2-16,0-3-3 0,-2 4 6 0,-1 0-2 15,8 2-5-15,-23 7 2 0,9 1 0 0,0 1-1 16,-1 1 1-16,-4 8 0 0,6-3-1 0,-3 4 4 16,2 2 0-16,4-7 3 0,5 4 3 0,2-2 3 15,0 1 2-15,3-3 6 0,2 4-2 0,4-3 7 16,5 8-3-16,4-6 3 0,3 0 4 0,4-1-2 15,1-4-1-15,1-1 4 0,1-3 2 0,3-2-3 16,-1-2 3-16,1-1-6 0,-1-3 0 0,-8-2 0 16,-1-2-8-16,0-3 1 0,-2-1-3 0,-4 0 0 15,0-4 2-15,-4-3-2 0,3-6-2 0,-8 4-9 16,-2-8-10-16,-1-2-2 0,-2-1-7 0,-1 2-2 16,-9-2 0-16,2 2 3 0,2 5-1 0,0-4 2 15,2 11 2-15,2 4 1 0,2 2-4 0,-1 1 1 16,3 7-10-16,-2-6-14 0,2 6 7 0,0 0-1 15,0 0-3-15,0 0 7 0,0 0 4 0,25 18-1 16,-13-10 3-16,2 2 4 0,0 2 1 0,-1 0 7 16,-1 2 2-16,6 6 5 0,-2-2 5 0,-2 4-1 15,-3-7 1-15,-2 0 1 0,3 8 2 0,1-1-4 0,-4-8 3 16,-1 1 1-16,1-1-3 0,-3-2 2 0,4-2-2 16,-4-3-13-16,0-3-17 0,0-1-28 15,2-2-31-15,-8-1-27 0,23-11-25 0,-10-1-19 16,0-3-8-16,0-8-22 0,-2-3-99 0,0-16-308 15,-1 0 136-15</inkml:trace>
  <inkml:trace contextRef="#ctx0" brushRef="#br0" timeOffset="161044.6034">30759 14568 83 0,'-1'-8'125'15,"-2"-1"-4"-15,-2 5 8 0,5 4-5 0,-4-5-8 16,4 5 10-16,0 0 8 0,0 0-4 0,-11 15 5 0,8-6 4 16,4 5-1-16,-2 1 1 0,2 0-2 0,3 1-2 15,0 9 3-15,2-11-3 0,5 8-5 0,-3-7 1 16,0 9 0-16,4-3-8 0,-6-5 2 15,1-2-18-15,-2 2-7 0,0-2-12 0,-2-1-12 16,2-5-8-16,-3 1-3 0,1-3-5 0,-1-1-10 0,-2-5 6 16,0 0-4-16,6 3-6 0,-6-3-3 0,0 0 4 15,12-18-15-15,-5 5-3 0,-1-14-12 16,3-1-12-16,-5 0-14 0,3 1-9 0,1-1-4 0,-1-13-9 16,2 14-6-16,2-1 0 0,0 7 0 0,-6 7 4 15,2 1 4-15,-1 4-1 0,-2 4 7 0,-1 1-2 16,-3 4 3-16,0 0 2 0,11 0 4 0,-11 0-1 15,12 16 3-15,-5-1 2 0,-2-1 1 0,7 7 1 16,-2 1 0-16,-3 3 3 0,2-3 1 0,1 1 0 16,0-2 0-16,2 1-1 0,-1-8 3 0,-2 1 1 15,1-2-1-15,0-3 1 0,-1 2 3 0,2-6-1 16,-2-3-2-16,1-1 0 0,0-3-8 0,5-2-6 16,-2-3-9-16,3-2-8 0,-4-3-4 15,3-8-11-15,2-3-9 0,-6-5-2 0,-1 0-3 0,-1 0-2 16,-2 0-3-16,-1-2-3 0,0 0-2 0,-2 2 8 15,3 3 7-15,-3 9 1 0,1 0 7 0,-1 8 6 16,-1-1 8-16,2-1 7 0,-2 5 0 0,-3 4 6 16,7-6 2-16,-7 6 2 0,9 0 5 0,-9 0 2 15,18 10 0-15,-9-3 2 0,2 0 3 0,3 3 5 16,0 2 3-16,0 1 4 0,-2-2 5 0,8 7-4 16,-13-8-4-16,1 2 9 0,-2-3 0 0,-1-3 2 15,-1 3-2-15,-2-2-1 0,-1 0 0 0,-1-7 3 16,4 6 12-16,-4-6 16 0,0 0-1 0,0 0-3 15,0 0-5-15,0 0-1 0,0 0-4 0,-1-30-4 16,-4 14-4-16,-1 4 0 0,-3-3-1 0,-2 4-1 16,1-2-7-16,-3 5 1 0,-1-1-1 0,0 0 5 15,0 3-10-15,4 5-1 0,-2 0 0 0,-5 2 2 16,-1 2-1-16,2 7-3 0,-5 3 4 0,7 0 0 16,-2 4 2-16,1 2 3 0,4 6 2 0,1-4 3 15,2 7 3-15,4-5 0 0,4-6-1 0,-2 7 0 16,6-2-2-16,5-6 9 0,-2-2 0 0,1 1 0 15,0-5 6-15,4-1 5 0,-1 1 2 0,0-6 4 16,2 0 5-16,2-3 2 0,1-2-1 0,-2-5-4 16,5-1-3-16,-8-1-6 0,1-4 2 0,1-2-6 0,-3-3-6 15,1-4-2-15,0-2 4 0,1-1-9 0,-7 8-4 16,1 1 3-16,-2 2 2 0,0 5-8 16,-3 0-2-16,0 3 0 0,-1 5-5 0,0 0-5 15,0 0 4-15,0 0 0 0,0 0-1 0,0 0 1 16,7 29-2-16,-5-14-2 0,4-3 4 15,-3 3-6-15,4-1 7 0,2-3-2 0,1 0-2 0,1-3 5 16,3-1 0-16,2-4-3 0,-7-2 0 0,7-4 5 16,-3-2-3-16,3-2 0 0,-2-3-1 0,4-10-2 0,-4 2 5 15,-1-8-9-15,-4 0 2 0,2-13 3 0,-7 10 1 16,1-15-4-16,-7 0-10 0,0-1-7 0,-1-2-14 16,-1-2-8-16,-7-3-13 0,-1 3-15 0,0-1-7 15,0 2 3-15,-4 6 9 0,6 14 5 0,3 2 5 16,-1 13 7-16,3 3-1 0,-1 4 7 0,1 3-2 15,5 3 8-15,0 0 7 0,-19 18 4 0,11 5 6 16,0 16 2-16,7 2 12 0,3 7 0 0,5 0 4 16,1-1-1-16,3 2 6 0,4-3-1 15,4-2 4-15,0 2 2 0,1-6 3 0,5 0-5 0,2-2 1 16,-3-2-1-16,5-7 0 0,-10-4 1 0,-1-6-3 16,-5-6-2-16,2-2 4 0,0-3-1 0,0-1 1 15,-4-6-1-15,4-3-3 0,0-6 7 0,-2-2-4 16,0-5 1-16,0-9-3 0,1-2-1 0,-3-17 3 15,-3 1-5-15,-2 0-5 0,-3 13-6 0,-7-11 0 16,4 12 3-16,1 9-2 0,-3-6 1 0,-2 2-1 16,2 9 3-16,1 6 4 0,-1-1 2 0,-1 1-4 15,3 8 5-15,-5-2 1 0,5 2-3 0,0 0 11 16,-12 20 0-16,6-6 8 0,0 10 4 0,3-6-2 16,4 8-2-16,1 0-3 0,0 2-4 0,3-2 2 0,1 3-1 15,1-1-3-15,0-1 1 0,0-2-10 0,0-4-21 16,2 2-23-16,-4-7-33 0,-1-1-41 0,1-2-47 15,-2-5-39-15,0-5-208 0,-3-3-445 0,3 5 197 16</inkml:trace>
  <inkml:trace contextRef="#ctx0" brushRef="#br0" timeOffset="161589.4057">32139 14352 39 0,'12'-6'189'0,"-3"4"-17"0,0-1-15 0,-9 3-5 16,0 0 3-16,10 8 5 0,-10 0-4 0,-3 4 4 15,-2 2-6-15,-3-2-7 0,-6 10-8 0,0-2-6 16,1 0-5-16,0-1-10 0,-3 2-2 0,4-2-12 16,3-3 0-16,1-1-11 0,2 0-3 0,0 2-11 15,5-1-8-15,-1-1-4 0,3 3-7 0,2-2-8 16,2-1-4-16,3-2-4 0,4-2-1 0,0-2-5 15,0-3-2-15,7-2-6 0,8 2-14 0,1-6-10 16,-1-4-11-16,0-4-12 0,-1-4-13 0,3-2 4 16,-3-4-2-16,10-4 3 0,-15 2 2 0,0-3 2 15,-7 2 4-15,1-3-3 0,-5-4 3 0,-5 11 1 16,1-10 2-16,-5 1-4 0,-2 0-10 0,-2 10 5 16,0 2 8-16,0 1 6 0,-3 7 5 0,3-1 2 15,-1 5-2-15,4 2 1 0,-16 0 5 0,16 0 2 0,-16 9-1 16,6 0 0-16,4 0 1 0,3 4-5 15,1 1 8-15,4-1 0 0,1 0-3 0,4 2 1 16,2-1-1-16,8 3-18 0,5 1-18 0,-7-8-17 0,8 4-22 16,2-4-19-16,2-3-37 0,2-4-37 0,-1 1-35 15,-3-4-166-15,0 0-395 0,-25 0 175 0</inkml:trace>
  <inkml:trace contextRef="#ctx0" brushRef="#br0" timeOffset="162140.957">29906 15296 135 0,'-11'0'235'0,"3"0"-7"15,8 0-4-15,-15 0-9 0,15 0-9 0,-9 0-17 16,9 0-13-16,0 0-11 0,0 0-15 0,0 0-4 16,0 0-8-16,0 0-9 0,41 9-7 15,7-7-10-15,5-4-9 0,12 4-8 0,9-9-7 0,2-5-5 16,13 2-6-16,6-3-7 0,12-2-9 0,11-2-2 15,5-8-10-15,11 6-3 0,-1-1-5 0,-2-4-4 16,1 4-9-16,0-3-12 0,-1 0-10 0,-5 1-6 16,-10 0-4-16,-11-3 2 0,-15-1 2 0,-13 2 3 15,-20 5-3-15,-14-1 2 0,-20 6-4 0,-11 6 0 16,-1-4 3-16,-3 2-3 0,-7 2 2 0,-1 2-8 16,0 6-16-16,0 0-25 0,-11-12-41 0,1 12-38 15,-3 0-40-15,4 0-56 0,-2 4-232 0,-1 3-493 16,-2 0 218-16</inkml:trace>
  <inkml:trace contextRef="#ctx0" brushRef="#br0" timeOffset="165347.4735">30623 15401 56 0,'0'0'163'0,"-11"-2"-2"0,11 2-4 16,-13 6-10-16,3 1-3 0,-3 4-10 0,1 3 8 15,-1 6-12-15,1 5-8 0,2 1-9 0,4 1-9 0,1 1 14 16,1 0-15-16,1-2-6 0,7-2-7 16,-4-7-12-16,7 6-5 0,1-6-5 0,3-2-6 15,9 2-5-15,2-4-6 0,-2-6-3 0,8-3-7 16,1-2-21-16,-1-6-5 0,5 2-1 0,-1-6-15 0,-5-6-9 16,0 1-18-16,0-1-16 0,8-14-14 0,-12 11-7 15,-3-3-19-15,-2-3 8 0,-2 4-1 16,-3 0 11-16,-4 4 4 0,-4 3 4 0,0 0 8 15,-1 5 6-15,-2-1 21 0,-1 2-6 0,-1 6 2 16,-2-10 5-16,2 10 0 0,0 0 9 0,0 0 8 0,-13-2-1 16,13 2 11-16,-15 9-2 0,6 4 1 0,-5-3 4 15,4 3 9-15,0 1 2 0,-1 1 3 0,-2 4 2 16,6-4 5-16,-2-3-3 0,6 0 0 0,1-2 2 16,2-5 3-16,0-5 8 0,3 13 3 0,-1-6 4 15,5-2-3-15,-4-1-1 0,6-3 3 0,-9-1 1 16,11 0 3-16,-11 0 2 0,14-4 3 0,-6-1-1 15,2-4 2-15,1-3-5 0,-1 0-6 0,-2-3-5 16,5-8-2-16,-3 0-2 0,0 0-7 16,3 1-3-16,-3 6-2 0,2-5-4 0,2 0 1 0,-3 8-6 15,1-2-2-15,-1 6-6 0,-2-2-1 0,0 5 4 16,3-2 2-16,-4 4-7 0,0 1 6 16,2 4-10-16,-10-1 2 0,13 4 1 0,-4 4-1 15,-2-2 0-15,2 8-1 0,3 1-1 0,-5 1 3 0,4 5-6 16,0 1 3-16,-1-1 3 0,1 0-6 0,-6-4 0 15,2-1 4-15,-1 0 1 0,-1-1-2 0,-5 0 0 16,0-5 6-16,0-3 1 0,3 1 2 0,-3-8 2 16,0 10 12-16,0-10 14 0,0 0 5 0,0 0-5 15,0 0-4-15,0 0 11 0,9-24-19 16,-5 7 0-16,4-9-10 0,-3 0 4 0,1 0-5 0,10-13-11 16,-7 13 2-16,-2 3-4 0,-1 6 1 0,1 0 15 15,-2 5-12-15,-3-2-3 0,1 7-1 0,0 1-5 16,-3 6 3-16,5-2-1 0,-5 2 0 0,0 0 3 15,13 8-1-15,-9 1-3 0,-1 4 6 0,6 9-6 16,-5-5 0-16,6 4 2 0,-1 1 2 0,2 1-14 16,-4 0-7-16,2-9-11 0,1 1-8 0,3-2 2 15,0-4-9-15,0 1-10 0,-4-5 0 0,0-2-6 16,6 0-14-16,0-6-3 0,1-2-7 0,8-7 3 16,-2-6 4-16,-1-5 0 0,9-9 17 0,-4-1 0 15,-4-4-5-15,-3-5 3 0,-6 3-8 0,-7 11 4 16,3-12-7-16,-6-6 30 0,-6 1-14 0,-1 16 18 15,-3 1 11-15,0 4 26 0,3 7 35 16,-4 4 11-16,-2 1 9 0,0 4 12 0,1 3-1 16,-1 7-1-16,10-2 6 0,-22 11 2 0,8 3 4 0,3 8-1 15,-8 15 1-15,13-10 0 0,3 15 1 0,3 2-5 16,0-4 5-16,5 2-2 0,3-2-7 0,2 0-10 16,1-12 3-16,0 0-6 0,4 11-8 0,-5-14-2 15,3 0-2-15,0 2-10 0,-2-5 7 0,1-2-8 16,-6-5-3-16,-2-4-4 0,0-3 2 0,-2-3-10 15,-2-5 6-15,3 4-1 0,-3-4-7 0,0 0-6 16,0 0-13-16,2-26-15 0,-3 2-14 0,2-3-12 0,-1-3-21 16,3-12-13-16,2 3-6 0,2 11 0 15,-2 0 14-15,0 1 4 0,3 4 9 0,0 0 14 16,0 8 17-16,-2 3 16 0,0-2 19 0,1 7 14 16,-3 0 8-16,-1 3-2 0,2 0 3 0,-5 4 19 15,10 0 8-15,-10 0 4 0,13 15 3 0,-3-4 5 16,7 9 3-16,-6-6 3 0,2 5-16 0,2 0-3 15,-3 1-6-15,5 4-6 0,-4-3 2 0,0 2-12 16,-4-8-1-16,-3-1-11 0,-1-2-17 0,0 0-22 16,-3-4-27-16,0 1-31 0,0-5-20 0,-2-4-23 0,0 0-32 15,0 0-43-15,0 0-36 0,0 0-193 0,-10-26-458 16,6 9 202-16</inkml:trace>
  <inkml:trace contextRef="#ctx0" brushRef="#br0" timeOffset="165483.1381">31835 15220 37 0,'1'13'92'0,"-1"-13"-8"0,13 32-13 0,2-10-3 15,2-4-20-15,3 1-4 0,3-3-18 0,2-3-21 16,18 5-16-16,-15-8-26 0,3-4-35 0,15 1-77 0,-16-5 35 16</inkml:trace>
  <inkml:trace contextRef="#ctx0" brushRef="#br0" timeOffset="165861.4896">32300 15304 62 0,'-3'-14'86'0,"-1"0"22"0,-1 1 6 0,-4 3 6 0,2 4 3 16,-10 0 3-16,3 3-8 0,-5 2 1 0,3 5-7 16,1 2 1-16,-6 8 4 0,6-3-2 0,-7 11 4 15,4 3-5-15,1 0 1 0,3 1-2 16,8-10-9-16,-2 1-2 0,5-1-4 0,0-2-10 16,1-1 6-16,4-2 1 0,1-5-5 0,2-2-4 0,4 1-1 15,5-5-4-15,4-5-7 0,0-1-8 0,6-9-4 16,-8 6 2-16,2-10-6 0,3-3-4 0,0 1 1 15,-9-5 1-15,4 3-4 0,0 1-6 0,-3-2-8 16,-3 9-6-16,1 2-4 0,-8 1 3 0,3 5-6 16,-1 4 1-16,-1-1-8 0,-4 4-4 15,0 0 9-15,9 12-13 0,-7 5-5 0,0 10 8 0,1 16-8 16,-7 1 7-16,6 1 1 0,-7-2-5 0,3-2-4 16,-5 6 3-16,3-4-5 0,-3 0 1 0,0-1 9 15,7-15-9-15,-3-1-1 0,2-8-4 0,1-3-4 16,1-2 5-16,1-4 0 0,-2-3-1 0,5-4 8 15,-5-2-6-15,16-2 3 0,0-6-5 0,5-9 8 16,-5-4-9-16,14-11 37 0,-14 8-4 0,10-16-16 16,1-4-14-16,-10 4-16 0,1-1-30 0,-5 0-42 15,-8 15-40-15,0-3-42 0,-1 6-53 0,-4 7-58 16,-4-10-196-16,-1 15-517 0,-1 3 228 16</inkml:trace>
  <inkml:trace contextRef="#ctx0" brushRef="#br0" timeOffset="168833.6973">29602 16393 140 0,'0'0'179'15,"-5"9"-9"-15,4-3-14 0,1-6 1 0,7 13-5 16,-2-4-11-16,9 0-4 0,2 1-12 0,13 0-9 16,-2-1-13-16,20-4-6 0,2 5-8 0,-1-2-8 15,5-6-8-15,1 3-7 0,0-4-7 0,-1 8-5 16,1-3-4-16,-5-1-10 0,-4 4 0 0,-14-6-4 15,0 3-8-15,-5-1 0 0,0 0-6 0,-8-1-19 16,-1-1-23-16,-1 1-29 0,-3 2-32 0,-6-5-25 16,-7-1-21-16,5 1-10 0,-5-1-18 0,0 0-124 15,0 0-300-15,0 0 133 0</inkml:trace>
  <inkml:trace contextRef="#ctx0" brushRef="#br0" timeOffset="169015.1046">29787 16804 198 0,'19'2'199'0,"9"-2"-17"0,2 2-7 0,14-4-13 15,-12-2-18-15,16 0-15 0,1-3-7 0,4 0-12 16,-6-3-8-16,2 3-15 0,-1 2-7 0,-17 2-7 16,2 2-10-16,-3-2-9 0,-11 1-39 0,1 2-41 15,0-4-50-15,8 2-71 0,-15-1-128 0,1 0-297 16,-4 1 131-16</inkml:trace>
  <inkml:trace contextRef="#ctx0" brushRef="#br0" timeOffset="169310.1729">30293 16328 30 0,'-8'-6'250'0,"5"2"-19"0,-2-1-26 15,5 5-16-15,0 0-18 0,0 0-8 0,14 15-11 16,-3-4-12-16,11 2-19 0,2 3-11 0,13 9-5 16,-2-1-13-16,6 0-10 0,-15-5-9 0,13 7-5 15,6 6-6-15,-8-8-9 0,-11-6-6 0,-5 3-2 16,-2-5-8-16,-8 5-2 0,-3-6 1 0,-5 8 9 16,-6-6 6-16,-9 7 4 0,-3-1-1 0,-24 11 3 15,-9-8-4-15,-1 5 1 0,-2 2-6 0,3-7-3 16,-3 8-6-16,-1-6-8 0,4-4 35 0,7-2-18 15,-2-1-41-15,16-6-34 0,10-4-44 0,3-1-67 16,2-2-64-16,6 0-250 0,4-2-490 0,2-1 216 16</inkml:trace>
  <inkml:trace contextRef="#ctx0" brushRef="#br0" timeOffset="170867.8188">31436 16470 96 0,'4'-8'160'0,"-3"-5"-19"0,0 3 0 0,-4 2 11 0,-3-5 1 16,3 3-4-16,-8 1-6 0,-1 1-6 0,-2 1-10 15,-2 3-3-15,-2 4-11 0,2 3-7 0,-4 4-14 16,-3 4-4-16,3 5-6 0,-2 7 1 0,-6 10 15 15,7 6-7-15,5-1-14 0,6 2-4 16,1 0-10-16,6-12 0 0,3-2-11 0,0 4 1 16,9-5-13-16,-2-3 0 0,4 6-5 0,0-8 0 15,-1-5-4-15,0-7-7 0,3-2-1 0,-1-3-3 0,1-2-2 16,7-6-2-16,-6-2 4 0,0-5-2 0,5-10 9 16,-1 3 6-16,-8-5 7 0,1-3 5 0,-6 2 0 15,-4-18-3-15,0 18 3 0,-5-2 2 0,4-1-1 16,0 2-15-16,-4-2 10 0,-2 4-7 15,4 7-1-15,2 3-7 0,-3 0 4 0,3 4-8 16,0 5-4-16,0 5-2 0,0 0-3 0,0 0 0 0,0 0 0 16,0 0-4-16,21 22 2 0,-8-1-2 0,0 4-5 15,1 1 6-15,-1 2-6 0,8 9 3 0,-7-12 0 16,9 13-4-16,-3 1-2 0,-3-1 3 0,-2-12-1 16,-5-2-2-16,-4 5 3 0,4 9-2 15,-9-10-2-15,-3-1 8 0,-5-4 1 0,2 2 2 16,-7-3 5-16,1-7 5 0,1 0 1 0,-5-4 1 0,-7 3 4 15,7-6-20-15,0-4 24 0,5 1-11 0,2-6-1 16,8 1 6-16,-12-9-6 0,8 0-2 0,1-5-1 16,3-3-1-16,0 0-8 0,12-8 4 15,4 1-6-15,-2-1-12 0,11-11 1 0,4 3-14 16,-2-4-7-16,-7 18-7 0,10-15-6 0,-9 12-8 0,-1-1 3 16,8-12-4-16,-10 11 6 0,-2-1-4 0,-4 3 8 15,-1-5 4-15,-3 3 4 0,0 1 4 0,-2-3 3 16,-5 11 2-16,-1-4-1 0,0 5 8 15,-2-1-2-15,-6 2 10 0,2 3-3 0,1 2-2 16,1 3 1-16,0 2 8 0,4 3-6 0,-7-4 4 0,7 4-6 16,0 0 9-16,-12 17-7 0,9-6 5 0,1 8-3 15,-2 4 4-15,5 2-5 0,2 2 2 0,2 1 3 16,1-1-4-16,-2 1 6 0,7-1-1 16,2-4-4-16,-1-1 7 0,2-4 0 0,-4-6 0 15,-3-3 6-15,5 0 3 0,0-3 10 0,1 0 3 16,-3-5-1-16,1-2 2 0,3-6 1 0,-1-2-1 0,7-7 0 15,-3-3-9-15,-2-1 6 0,2-4 0 16,-4-2 0-16,1 1-9 0,3-15-2 0,0 1-1 16,-10-7-1-16,3 4 2 0,1 1-2 0,-6-5-3 15,0 6-5-15,-1-4-5 0,-3 14 7 0,4 3 2 0,-6-2-4 16,3 1 3-16,-1 0-1 0,-3 14-2 0,4 0 3 16,-3 4-5-16,0 4 2 0,1 6-6 0,0 0-1 15,0 0 2-15,0 0 1 0,-3 39 0 16,8 2 7-16,7 3-4 0,0 3 1 0,-2 3 5 15,10-1-6-15,-2 2 3 0,3-2 1 0,2-4-5 0,0 1 5 16,4-3-2-16,-2-7 0 0,-4 1 2 0,-6-16-1 16,-2 2-2-16,-8-8-17 0,0 0-16 0,-4-7-20 15,-2 1-26-15,-9-1-29 0,-2-3-35 0,-5-5-54 16,-3-4-16-16,-24-9-16 0,3-6-11 0,-2-2-149 16,1-4-420-16,-8-2 186 0</inkml:trace>
  <inkml:trace contextRef="#ctx0" brushRef="#br0" timeOffset="171004.2026">31799 16361 11 0,'48'0'153'0,"2"0"-9"15,0 0 2-15,5-2-11 0,-1-6-10 0,4 4-14 16,-6 1-7-16,-3-3-5 0,-1-1-10 0,-23 6-16 16,-9-2-17-16,-3 2-49 0,1-4-58 0,-8 1-150 0,-6 4-217 15,0 0 96-15</inkml:trace>
  <inkml:trace contextRef="#ctx0" brushRef="#br0" timeOffset="171161.9688">31550 15996 45 0,'-1'10'118'0,"1"-10"-55"0,13 16-69 0,-8-11-31 15,8 6-40-15,-1 4 18 0</inkml:trace>
  <inkml:trace contextRef="#ctx0" brushRef="#br0" timeOffset="172095.4912">31707 15765 105 0,'-85'9'203'15,"2"6"-3"-15,2 13 2 0,7 6-5 0,6 6-2 16,4 9-8-16,4 9 0 0,5 17 2 0,6 6-10 15,8 8-12-15,7 1-16 0,8 3-10 0,15-7 16 16,7-4-14-16,14-7-16 0,16-5-2 0,6-3-13 16,9-3-10-16,14-7-13 0,8-10-7 0,16-6-5 15,3-11-10-15,10-10 1 0,9-8-12 0,-3-17-41 16,12-8-2-16,-2-12 1 0,-5-6 9 16,-3-18-12-16,-5 4 3 0,-6-9-3 0,-9-5-5 0,-10-4 0 15,-11-7 3-15,-11-12-6 0,-17-7 0 0,-6-8-4 16,-16-5-2-16,-14 3 3 0,-15-1 3 0,-11 0-5 15,-12 6-1-15,-12 2-4 0,-1 10 2 0,-10 11-4 16,-5 14 6-16,-4 9-8 0,-16 17 9 16,-3 13-5-16,-13 11-23 0,-5 9-15 15,-2 11-34-15,-6 10-47 0,8 8-40 0,1 4-71 0,5 12-248 0,-2 2-523 16,7 4 232-16</inkml:trace>
  <inkml:trace contextRef="#ctx0" brushRef="#br0" timeOffset="182352.8755">4406 5392 73 0,'0'0'141'0,"10"-58"-15"0,-10 58 4 0,7-49 12 16,-4 24-7-16,-3 25 8 0,0-49 5 0,0 49 3 15,-11-49-7-15,1 26-8 0,-4 3-1 0,14 20-11 16,-35-34-11-16,13 20-6 0,-3 3-12 0,25 11-4 16,-49-6-11-16,49 6-5 0,-55 13-12 0,28 3-1 15,-7 10-8-15,5 8-5 0,5 4 4 0,3 5-16 0,6 11-1 16,8 7-2-16,7 1-2 0,5 3-2 16,4-3-1-16,5 3 4 0,8-4-7 0,5-1 1 15,1-10 5-15,3-4-9 0,8-9-4 0,0-5 2 0,8-7-1 16,-2-7-2-16,1-6-7 0,1-4 5 0,-16-6-5 15,-31-2 3-15,77-10-2 0,-51 4 2 0,-2-5-3 16,0-3 1-16,-24 14-2 0,36-37 0 16,-21 14 6-16,-4-1-4 0,2-15-1 0,-11 13 12 0,-2 26-8 15,9-58 5-15,-9 17-2 0,0 41 10 0,-4-47 6 16,4 47 8-16,-4-32 3 0,4 32-1 0,0 0-3 16,-8-35-6-16,8 35 0 0,0 0-4 15,0 0-1-15,0 0-9 0,0 0-2 0,0 0-2 0,0 0 1 16,0 0-1-16,0 0-3 0,0 0 3 0,0 0-9 15,41 105 10-15,-32-77-10 0,5 14 5 0,-6-15-4 16,4 13-1-16,-4-11-2 0,1 0-9 0,1-3-6 16,-10-26-14-16,14 49-21 0,-4-30-21 0,-10-19-30 15,15 31-54-15,-15-31-61 0,0 0-34 0,18 15-33 16,-18-15-167-16,0 0-481 0,0 0 213 0</inkml:trace>
  <inkml:trace contextRef="#ctx0" brushRef="#br0" timeOffset="182767.3309">4814 5361 148 0,'0'0'187'0,"0"0"-13"0,0 0-22 16,0 0-11-16,0 0-14 0,0 0-12 0,0 0-16 0,0 0-6 16,0 0-13-16,0 0-31 0,0 0-41 15,0 0-47-15,0 0-62 0,0 0-105 0,0 0-223 0,0 0 99 16</inkml:trace>
  <inkml:trace contextRef="#ctx0" brushRef="#br0" timeOffset="183315.0923">4942 5764 43 0,'0'0'197'0,"0"0"-1"0,0 0 2 0,0 0 0 15,0 0-8-15,0 0-16 0,0 0-16 0,0 0-4 16,0 0-6-16,62-35-11 0,-48 12-17 16,-14 23-11-16,12-51-10 0,-4 23-7 0,-4-1-9 15,-4 29-6-15,-2-69-6 0,0 40 1 0,2 29-8 0,-6-40-4 16,6 40 0-16,-3-31 9 0,3 31 2 0,0 0 0 15,0 0-1-15,-6-33-9 0,6 33-6 0,0 0-2 16,0 0-7-16,0 0-7 0,0 0 0 0,0 0-3 16,0 0-4-16,0 0-5 0,0 0 2 0,34 99-7 15,-22-76-1-15,-2 1 4 0,-10-24-6 0,26 44-4 16,-16-31 0-16,-10-13-1 0,28 22-1 0,-28-22 4 16,30 10-8-16,-30-10 6 0,0 0-4 0,52-13-3 15,-52 13 0-15,45-37-2 0,-21 2 5 16,0-1-5-16,-7-10 0 0,-1 1 2 0,-4-6-8 0,0-3 3 15,-7-4 0-15,-4-6-5 0,-3-4 5 0,-9-6 0 16,-6-4-7-16,-2 4-1 0,-3 1 2 0,3 7 1 16,1 15-1-16,2 9 6 0,5 15 6 0,11 27 6 15,-13-28 3-15,13 28 10 0,0 0-4 0,0 0-7 16,-12-19-1-16,12 19-5 0,0 0 3 0,0 0 3 16,0 0-1-16,17 137-5 0,0-82 1 0,4 3 4 15,6 3-5-15,1 0-3 0,2-4 0 0,1 1-1 0,5-1-3 16,-1-5-7-16,-2 1-15 0,-3-4-17 15,2-7-27-15,-1 0-15 0,-4-6-27 0,-9-10-35 16,-2-3-40-16,-2-1-53 0,-3 0-29 0,-11-22-206 0,0 0-503 16,0 35 222-16</inkml:trace>
  <inkml:trace contextRef="#ctx0" brushRef="#br0" timeOffset="183463.3425">5266 5269 221 0,'35'-30'226'0,"-8"14"-9"0,15-8-11 0,0 3-15 0,-2 1-16 16,7-3-18-16,-8 1-14 0,4 5-18 0,-1-1-9 16,-17 7-27-16,-1 3-38 0,-24 8-71 0,31-16-84 15,-31 16-196-15,0 0-323 0,16-20 144 0</inkml:trace>
  <inkml:trace contextRef="#ctx0" brushRef="#br0" timeOffset="183633.4458">4796 4665 59 0,'0'0'295'0,"0"0"-30"15,0 0-13-15,0 0-28 0,0 0-21 0,0 0-20 16,0 0-20-16,0 0-17 0,0 0-16 0,0 0-31 16,0 0-38-16,23 78-52 0,-7-52-71 0,10 9-70 15,-2 4-185-15,-5-2-341 0,-3 1 152 0</inkml:trace>
  <inkml:trace contextRef="#ctx0" brushRef="#br0" timeOffset="184095.9799">5165 4155 150 0,'-50'-62'178'0,"-5"1"-7"0,2 9-1 0,-6 13-7 16,3 2-6-16,-4 10 0 0,3 10-22 0,-6 10-9 15,-2 1-10-15,-6 11-9 0,-7 10-6 0,-2 6 6 16,2 16-7-16,-5 11-4 0,-3 8-7 0,3 12-2 16,4 7 11-16,5 12-6 0,6 3-6 0,3 21-7 15,16 11 7-15,11 13-5 0,7 7-2 0,10 8-1 16,19 9-4-16,16 5 1 0,14-6-8 0,16-11-4 15,9-13-7-15,17-8 0 0,18-12-8 0,13-13 2 16,12-21-2-16,12-13 3 0,6-17-14 0,0-18-2 16,1-12-9-16,-8-10 0 0,6-14 0 0,2-9-1 15,2-12-3-15,-7-13-2 0,-4-14 1 0,-1-12-9 16,2-7 5-16,-6-8 3 0,-3-5-3 0,-7-6 1 16,-11-12 16-16,-13-2 1 0,-21-8 3 0,-15-5 9 15,-18-7-11-15,-24-7 1 0,-24-9-12 0,-27-4-9 16,-15 3-4-16,-14 15 3 0,-15 14-13 0,-5 13-3 15,1 24-2-15,-8 17-6 0,6 15 0 0,-5 21-9 16,-6 12-4-16,-2 12-6 0,3 11-10 0,-2 7-15 16,6 10-11-16,8 6-31 0,3 2-32 0,8 5-45 15,12 1-66-15,7 10-54 0,2-1-197 0,8 4-528 16,8-7 235-16</inkml:trace>
  <inkml:trace contextRef="#ctx0" brushRef="#br0" timeOffset="186829.8449">11343 3553 132 0,'-31'39'196'0,"18"2"-11"0,5 3-5 15,8-1-12-15,3 4-7 0,7-5-9 0,7-2-9 16,-4-17-14-16,6-3-4 0,3-2-13 0,5-5-1 16,19-5-8-16,2-8-8 0,4-8-11 0,4-13 4 15,8-13-22-15,4-14 0 0,3-5-6 0,5-8-7 16,1-1-9-16,1 0-2 0,-5 0 12 0,0 4-7 15,-2 1-5-15,-12 8-13 0,-11 5-36 0,-2 6-23 16,-13 9-24-16,-12 15-25 0,-6 5-25 0,-15 9-28 16,0 0-27-16,38-9-26 0,-38 9-135 0,0 0-346 15,0 0 153-15</inkml:trace>
  <inkml:trace contextRef="#ctx0" brushRef="#br0" timeOffset="189380.5356">6920 5209 16 0,'0'0'139'15,"0"0"-9"-15,0 0-17 0,0 0-13 0,0 0-7 16,0 0-8-16,0 0-10 0,0 0 6 0,0 0-12 15,0 0-2-15,0 0-4 0,0 0 1 0,0 0 9 16,0 0-5-16,0 0 3 0,0 0 0 0,0 0-3 16,0 0-5-16,0 0-5 0,0 0 2 0,0 0-10 15,0 0-7-15,0 0-6 0,0 0-3 0,0 0-1 0,0 0-6 16,0 0-11-16,0 0-26 0,0 0-42 16,0 0-22-16,0 0-35 0,0 0-45 0,0 0-91 15,0 0-266-15,0 0 119 0</inkml:trace>
  <inkml:trace contextRef="#ctx0" brushRef="#br0" timeOffset="189890.9774">8336 5179 44 0,'0'0'175'0,"0"0"-6"0,0 0-13 0,0 0-16 16,0 0-14-16,0 0-13 0,0 0-20 0,0 0-17 16,0 0-22-16,0 0-22 0,0 0-26 0,0 0-27 15,105-22-49-15,-77 14-113 0,-28 8-197 0,49-14 88 16</inkml:trace>
  <inkml:trace contextRef="#ctx0" brushRef="#br0" timeOffset="190063.4895">9006 5017 172 0,'0'0'182'0,"0"0"2"0,0 0-23 0,0 0-12 15,0 0-18-15,0 0-15 0,0 0-9 0,0 0-14 16,0 0-9-16,0 0-18 0,0 0-19 0,62 6-35 15,-62-6-25-15,48-5-33 0,-48 5-31 0,63-4-38 16,-30 2-95-16,21-6-226 0,-1 2 101 16</inkml:trace>
  <inkml:trace contextRef="#ctx0" brushRef="#br0" timeOffset="190202.4862">10119 4880 91 0,'0'0'101'0,"0"0"-26"0,0 0-15 0,61-1-28 16,-61 1-34-16,57-5-58 0,-10-1-64 15,-4 1 28-15</inkml:trace>
  <inkml:trace contextRef="#ctx0" brushRef="#br0" timeOffset="190748.9271">17559 4450 39 0,'52'-1'67'16,"0"-3"-8"-16,3 1-11 0,-4-4-14 0,5 3-13 16,-1 0-14-16,2 2-18 0,3 0-33 0,7-4-48 15,-1 6 21-15</inkml:trace>
  <inkml:trace contextRef="#ctx0" brushRef="#br0" timeOffset="191162.9395">18980 4391 36 0,'61'1'99'0,"-4"-5"-5"0,-7 2-5 0,-4 1 4 0,0-3-12 15,1 3 20-15,-1 1-5 0,-1-5 5 0,1 4-13 16,-1-1-2-16,1 3-11 0,-14-2-7 16,15 2-4-16,-1-1-8 0,2 1 0 0,0-2-11 0,-15 0-11 15,19 0 6-15,-4 4-11 0,-1-2-6 0,-3-1 4 16,-44 0-11-16,81 1-4 0,-35 1-16 0,2-2-4 15,-16 2-16-15,14-2-4 0,0 0-1 0,-46 0-2 16,77 1-2-16,-44 0 4 0,14 2-4 0,-16-3-12 16,-31 0 21-16,60 0-1 0,-15 0 1 0,-45 0 9 15,63-1-2-15,-17 3 7 0,-15-6-5 0,17 2 7 16,-17 0-2-16,16-1-6 0,-47 3 9 0,64-1 11 16,-31 0 8-16,14 0-16 0,-15-1 1 0,-32 2 5 15,63 0 1-15,-17 0-4 0,-15 2 6 0,14-3 2 16,-45 1 2-16,81 0 8 0,-50 0 4 0,15 1-8 15,1-2-7-15,2-2 11 0,-17 5 2 0,20-4 3 16,-1 1-11-16,0-3-3 0,2 1 0 0,-1 2 5 16,1-4-2-16,3 1 7 0,0 2-7 0,4-4 3 15,-1 3-1-15,2 0 1 0,2 1-2 0,-3 2-2 16,2-3 0-16,-5 0 2 0,2 3-1 0,-4 1-3 16,-6 0-5-16,-17 0 3 0,-32-1 10 0,59 0-15 15,-59 0-1-15,45 0 10 0,-45 0-17 16,0 0-19-16,39-1-21 0,-39 1-18 0,0 0-16 0,0 0-19 0,0 0-87 15,0 0-201-15,0 0 89 0</inkml:trace>
  <inkml:trace contextRef="#ctx0" brushRef="#br0" timeOffset="191382.0622">22367 4068 126 0,'78'24'179'0,"-35"-8"-9"0,-4 8-16 0,1 7-15 0,-2-1-11 16,-15-10-10-16,-4 3-3 0,7 12 3 0,-11-10-9 15,-5 1-5-15,-4 3-10 0,-6-29-11 0,-7 70-9 16,-10-31-4-16,-2 0-9 0,-10-3 1 0,-11 2-24 16,-9 0-45-16,-9 0-59 0,-1-4-62 0,-6 1-163 15,-9 0-314-15,-3-5 140 0</inkml:trace>
  <inkml:trace contextRef="#ctx0" brushRef="#br0" timeOffset="256997.3389">28938 5078 120 0,'0'0'198'0,"0"0"-7"15,0 0-4-15,0 0-9 0,0 0-5 0,0 0-10 16,0 0-9-16,0 0-9 0,0 0-8 0,0 0-7 16,0 0-7-16,0 0-9 0,0 0-13 0,0 0-5 15,0 0-10-15,0 0-11 0,0 0-5 0,107-27-6 16,-53 18-9-16,5-5-5 0,2 0-10 0,4-2 1 15,2 3-8-15,6-5-2 0,-1 1-2 0,-2-2 1 16,1 3-6-16,-1 2-2 0,-7-1-2 0,-2 5-1 16,-9-1-4-16,-3 2-1 0,-19-1-2 0,-3 6 0 15,-27 4 4-15,0 0-8 0,35-7 2 0,-35 7-1 16,0 0-1-16,0 0 0 0,0 0-2 0,0 0-1 16,0 0-1-16,0 0-1 0,0 0 0 0,-95 30 0 15,40-14 0-15,0 3-2 0,-5 0 3 0,-4 1 1 16,-3-2-2-16,3 2 2 0,2 1-1 0,-2-2 1 15,-2 1-7-15,10-3 15 0,2 0-15 0,6-1 2 16,19-7 1-16,2-3 1 0,27-6-1 0,0 0 1 16,-32 11-2-16,32-11-6 0,0 0 7 0,0 0-2 0,0 0 1 15,0 0 5-15,0 0-4 0,154-26 0 16,-88 8-5-16,3-3 2 0,7 0 1 0,11-4 2 16,-4-3-2-16,-1 5-2 0,-2-3 3 0,-3 4-3 0,-2 1 4 15,-5 4-3-15,-3 4 9 0,-10-3-7 0,-12 6 1 16,-24 7 1-16,-21 3-2 0,0 0 0 0,0 0-6 15,0 0 5-15,0 0-3 0,0 0 2 16,0 0-2-16,-117 33 2 0,62-17-1 0,-1 0-1 0,-5 1 5 16,2-5 2-16,4 7-4 0,5-3-1 0,-3-3 2 15,3 7 0-15,6-7-2 0,14-3-9 0,5-3-13 16,25-7-17-16,-39 15-42 0,39-15-39 0,-18 12-44 16,18-12-29-16,0 0-207 0,0 0-435 0,0 0 193 15</inkml:trace>
  <inkml:trace contextRef="#ctx0" brushRef="#br0" timeOffset="257913.2118">28406 4302 120 0,'0'0'164'0,"0"0"-2"16,0 0-9-16,-14-47-9 0,14 47-12 0,0 0 1 15,0 0-7-15,0 0-9 0,-8-29-11 0,8 29-5 16,0 0-14-16,0 0-11 0,0 0-5 0,0 0-6 16,0 0-9-16,0 0-2 0,0 0-5 0,0 0-9 15,17 115-2-15,-14-71 1 0,-1 3-2 0,3 1-4 16,-4 4 1-16,4-2-4 0,0 4 1 0,0-2-8 16,1-5 2-16,-1 2-5 0,-3-2 0 0,5-2-2 15,-2-4-5-15,1-11 3 0,3 9 2 0,-2-10-2 0,-7-29-6 16,9 53 6-16,-5-28-5 0,-4-25-2 15,7 35 2-15,-7-35 0 0,13 40 0 0,-13-40-2 16,13 28 1-16,-13-28-5 0,17 27-1 0,-17-27 17 16,16 21 9-16,-16-21 6 0,19 17-5 0,-19-17 4 0,0 0 0 15,29 17-3-15,-29-17-4 0,0 0-3 16,33 10-5-16,-33-10 5 0,0 0-5 0,30 5 0 16,-30-5-5-16,0 0 1 0,0 0-4 0,43 0 4 15,-43 0-7-15,0 0-1 0,38-11-7 0,-38 11-14 0,42-20-31 16,-19 4-41-16,16-11-53 0,4 0-61 0,-3-2-206 15,2-3-439-15,1 3 194 0</inkml:trace>
  <inkml:trace contextRef="#ctx0" brushRef="#br0" timeOffset="258468.1516">28191 4328 79 0,'0'0'144'0,"0"0"-18"0,0 0-16 15,0 0-1-15,0 0-22 0,49-50-3 0,-22 43-4 16,4-3-1-16,17-3-13 0,-1 1 3 0,4-3-5 16,1-3-12-16,5 9 5 0,0-3 1 0,6-3-8 15,-4 0-2-15,12 5 4 0,-1-1-7 0,3-7-1 16,2 3-2-16,3 6-1 0,-8-5 5 0,-5 4 11 16,-7 3-1-16,-1 1 1 0,-12-3 0 0,-15 8-1 15,-30 1-1-15,42-6-3 0,-42 6 2 0,0 0-3 0,0 0 3 16,31-5-1-16,-31 5 1 0,0 0-7 15,0 0 11-15,0 0-13 0,0 0-4 0,0 0-5 16,0 0-3-16,0 0-6 0,0 0-3 0,0 0-1 0,0 0-2 16,0 0 5-16,0 0-1 0,0 0-3 0,0 0 0 15,0 0-4-15,0 0 0 0,0 0-1 0,42 8-3 16,-42-8-2-16,0 0 2 0,0 0 1 16,0 0 0-16,0 0 7 0,0 0 3 0,23 19 0 0,-23-19-6 15,0 0 10-15,21 31-9 0,-21-31-3 0,9 25-1 16,-9-25-4-16,16 38 2 0,-10-14-1 0,-6-24 0 15,15 55-5-15,-4-14 9 0,2 1-6 0,-5 1 0 16,0 3-2-16,3-7-1 0,2 12 0 16,-4 1-4-16,0-5-11 0,-4-6-47 0,2 0-55 15,-2-12-65-15,-5-29-62 0,9 46-195 0,-9-46-466 0,5 34 206 16</inkml:trace>
  <inkml:trace contextRef="#ctx0" brushRef="#br0" timeOffset="262322.9992">28858 7739 97 0,'0'0'126'0,"0"0"9"0,0 0-4 0,0 0-3 0,0 0 3 15,0 0-4-15,0 0-11 0,0 0-7 0,0 0-22 16,0 0 1-16,0 0-6 0,0 0-12 0,0 0 1 15,0 0 1-15,0 0-1 0,0 0-9 0,0 0 7 16,0 0 1-16,0 0-1 0,0 0 7 0,13 94-3 16,-7-66 7-16,-1 1-2 0,4 13 10 0,-3-3-2 15,3 4-7-15,-2 1-6 0,1-4-4 0,-1 0-4 16,0-10-5-16,-3 13-7 0,5 0-4 0,-5-1-6 16,1-15 2-16,0 18-6 0,2-2-4 0,-1-14-3 15,1-2-2-15,-7-27-3 0,12 54-1 0,-2-30-7 16,0-1 1-16,-10-23 1 0,11 28-6 0,-11-28-3 15,15 23 5-15,-15-23-3 0,0 0 0 0,0 0-2 16,18 24 0-16,-18-24-2 0,0 0-1 0,0 0 3 0,0 0 4 16,0 0 8-16,0 0-1 0,20 17-2 15,-20-17 0-15,0 0 0 0,0 0 1 0,0 0 3 16,0 0 3-16,0 0-5 0,0 0 0 0,0 0-4 0,0 0-5 16,0 0 7-16,0 0-4 0,0 0 0 0,0 0-4 15,0 0-1-15,0 0-2 0,0 0-1 0,0 0-4 16,0 0 3-16,0 0 1 0,0 0-1 0,0 0-3 15,0 0-3-15,0 0 2 0,0 0 0 0,0 0 8 16,0 0 6-16,0 0 1 0,0 0-1 0,0 0 0 16,0 0 2-16,0 0-1 0,-27 43 2 0,27-43 2 15,0 0-2-15,0 0 6 0,0 0-7 0,0 0 11 16,0 0 3-16,0 0-5 0,0 0 0 0,0 0-2 16,0 0-2-16,0 0-4 0,0 0 2 0,0 0-5 15,42 13-6-15,-42-13-2 0,0 0-13 0,80-30-5 16,-34 10-11-16,0 6-10 0,1-3-2 0,-4-4-3 15,1 3-9-15,-2 4-5 0,-11 3-13 0,-1 2-17 0,-5-2-22 16,-25 11-39-16,31-10-50 0,-31 10-39 0,0 0-32 16,0 0-233-16,0 0-532 0,0 0 235 0</inkml:trace>
  <inkml:trace contextRef="#ctx0" brushRef="#br0" timeOffset="262914.6727">28822 7792 208 0,'0'0'214'0,"0"0"-4"15,0 0-20-15,0 0-14 0,0 0-9 0,0 0-15 16,0 0-14-16,0 0-15 0,0 0-9 0,0 0-14 15,0 0-12-15,0 0-9 0,0 0-8 0,71-27-8 16,-41 17-2-16,1 0-8 0,16-6-7 31,1 2-7-31,5-6-1 0,3 0-5 0,3 1-1 0,0-4-5 0,4 1 1 0,0-6-10 0,-1 7 0 0,-2 1 0 16,-1-1-2-16,1 2-5 0,-5-1 0 0,4 2-1 16,-8-2 0-16,2 0 9 0,-7 4 6 0,-4 0 12 15,-13 6 15-15,1-3 3 0,-5-1 5 0,-25 14 5 16,41-17 5-16,-41 17 4 0,26-13 4 0,-26 13 1 0,0 0-6 15,23-10-8-15,-23 10-1 0,0 0-7 16,0 0-7-16,0 0-4 0,0 0-7 0,0 0 0 0,0 0-2 16,0 0-4-16,0 0-4 0,0 0-6 0,0 0-2 15,0 0 3-15,0 0-5 0,0 0 2 16,0 0-4-16,0 0 0 0,0 0 1 0,0 0-6 16,0 0 4-16,0 0-4 0,0 0-7 0,0 0-7 0,26 39-5 15,-26-39-20-15,0 0-16 0,0 0-27 0,0 0-33 16,0 0-39-16,0 0-50 0,0 0-30 15,0 0-37-15,0 0-216 0,-44 67-514 0,26-44 228 0</inkml:trace>
  <inkml:trace contextRef="#ctx0" brushRef="#br0" timeOffset="264513.4833">29568 11485 146 0,'0'0'180'0,"0"0"-2"0,0 0-10 16,0-9 1-16,0 9-15 0,0 0-6 0,0 0-15 15,0 0-13-15,0 0-16 0,0 0-8 0,0 0-7 16,0 0-10-16,0 0-12 0,0 0-4 0,0 0-5 16,0 0-4-16,0 0-9 0,0 0-2 0,0 0-3 15,0 0-4-15,4 28-3 0,-3-23-1 0,1 4-1 16,0 4-6-16,1-4 1 0,-1 4 0 0,-1-3 2 15,1-1-5-15,1 5 1 0,0 0 5 0,0-4-1 16,-1 2-3-16,3 0 5 0,-3 0-3 0,0-2 3 16,1 3-5-16,-1-3 1 0,5 5 0 0,-4-4 1 15,-1 2-4-15,2 1 4 0,-2 1-5 0,1-1 2 16,3 4-4-16,-3-1 1 0,4 6-6 0,1 3 5 0,-3-2-3 16,1 0-1-16,0 5 4 0,6 10-6 15,-5-14 3-15,4 15 0 0,-6-14-2 0,-1 0 4 16,-1 0-4-16,0 1-1 0,2 2 0 0,-2-3 5 0,3-1-2 15,1 1-2-15,-5-9-1 0,1 1-3 0,0-3 1 16,1 1 4-16,1-3 3 0,1-1 4 16,-3-4-2-16,0-3 4 0,-3-5 6 0,4 7 11 0,-4-7-1 15,0 0 1-15,3 7-4 0,-3-7-3 0,5 3 7 16,-5-3-13-16,0 0 2 0,0 0 9 0,6 6-9 16,-6-6 0-16,4 2 1 0,-4-2-2 0,0 0-1 15,9 5-2-15,-9-5-6 0,12 2-4 0,1 1 1 16,-2-1 0-16,6-1-4 0,2-1-1 0,7-1 0 15,1-3 0-15,3-2-5 0,3 3 3 0,16-2-5 0,-4-2 8 16,-1-5-12-16,2 2-1 0,-15 1 2 16,16-5 4-16,-16 6-7 0,-2-1-10 0,-2 4-6 15,-9 1-8-15,6-5-10 0,-10 9-7 0,-5 0-10 0,-3-1-8 16,1-1-12-16,-7 2-6 0,0 0-9 0,7-4-18 16,-7 4-26-16,0 0-28 0,0 0-26 15,0 0-27-15,0 0-38 0,-30-15-161 0,13 8-444 0,-8-4 196 16</inkml:trace>
  <inkml:trace contextRef="#ctx0" brushRef="#br0" timeOffset="264912.9697">29593 11552 55 0,'0'0'169'0,"0"0"-13"16,0 0-7-16,-5-5-14 0,5 5-6 0,0 0-13 15,0 0-6-15,0 0-4 0,17-6-10 0,-6 5-8 16,4-3 1-16,13 3-5 0,1-3-4 0,-1 1-3 15,16-8-3-15,1-1-5 16,1 1 7-16,1-1-3 0,3 0 4 0,1-4-5 0,6-3 4 0,-5 0-1 16,-6 4 6-16,4-1 2 0,-20 4-2 0,-3 4-7 15,-2 1-3-15,-12 3-10 0,-5-1-7 0,-4 1-6 16,1 2 0-16,-5 2-3 0,8-3-5 0,-8 3-7 16,0 0-4-16,0 0-5 0,0 0 2 0,-27 4-4 15,13-1-16-15,0 4-22 0,-2 0-24 0,2 0-32 16,-2 3-27-16,3 2-35 0,-7 5-23 0,10-4-15 0,-2 9-223 15,0 3-427-15,-1 2 189 0</inkml:trace>
  <inkml:trace contextRef="#ctx0" brushRef="#br0" timeOffset="266627.2158">19199 6904 290 0,'0'0'412'0,"0"0"-42"15,0 0-33-15,0 0-35 0,0 0-28 0,0 0-22 0,0 0-23 16,0 0-12-16,0 0 3 0,0 0-27 15,0 0-16-15,0 0-15 0,0 0-22 0,0 0-7 0,0 0-28 16,0 0-10-16,0 0-10 0,0 0-8 0,0 0-2 16,0 0-12-16,0 0-8 0,0 0 7 0,0 0-28 15,0 0-13-15,0 0-16 0,0 0-19 0,0 0-24 16,0 0-26-16,0 0-27 0,0 0-47 0,0 0-53 16,0 0-68-16,0 0-68 0,0 0-218 0,0 0-588 15,-43 56 261-15</inkml:trace>
  <inkml:trace contextRef="#ctx0" brushRef="#br0" timeOffset="269355.567">19351 10559 104 0,'0'0'426'0,"0"0"-41"15,0 0-49-15,0 0-22 0,0 0-22 16,0 0-12-16,0 0-4 0,0 0-3 0,0 0-26 0,0 0-26 15,0 0-19-15,0 0-33 0,0 0-7 0,0 0-22 16,0 0-9-16,0 0-16 0,9-47-14 0,-9 47-10 16,0 0-29-16,0 0-31 0,0 0-31 0,0 0-31 15,0 0-31-15,0 0-38 0,0 0-59 0,0 0-61 16,0 0-60-16,0 0-305 0,0 0-633 0,0 0 280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3.721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DE4058-9A9E-4EE0-84A5-BAA0184F7A50}" emma:medium="tactile" emma:mode="ink">
          <msink:context xmlns:msink="http://schemas.microsoft.com/ink/2010/main" type="inkDrawing" rotatedBoundingBox="13215,3945 19077,3022 19497,5686 13635,6608" hotPoints="19075,3122 19467,5548 13790,6464 13399,4038" semanticType="underline" shapeName="Rectangle">
            <msink:sourceLink direction="with" ref="{30E3A68D-BED3-4F69-8E52-EEF3ED0BA4EA}"/>
            <msink:destinationLink direction="with" ref="{D3343D49-827C-4C49-B06D-174DA1B21D1E}"/>
          </msink:context>
        </emma:interpretation>
      </emma:emma>
    </inkml:annotationXML>
    <inkml:trace contextRef="#ctx0" brushRef="#br0">210 646 127 0,'-64'-18'160'0,"64"18"3"0,-60-10-4 15,60 10 0-15,-47-14-7 0,47 14 0 0,-41-6 2 16,41 6-3-16,0 0-6 0,0 0-4 0,0 0-7 0,0 0-12 16,0 0-11-16,0 0-16 0,0 0-7 0,0 0-7 15,181-56-13-15,-73 34-3 0,5 3-6 0,25-9-7 16,16-2 1-16,28 3-7 0,16-4-4 0,23 1-7 16,10 4-2-16,12-4 1 0,16 4 3 0,8 2-7 15,4 4-4-15,-1-1 3 0,-3-1-4 0,-5 4-2 16,-9 6-4-16,-7-14-2 0,-18 1 3 0,-10 6-3 15,-22 3-3-15,-20 1-3 0,-27 1 0 0,-30-1-2 16,-20 4 2-16,-22 2-3 0,-41 5-13 0,-36 4-29 16,27-3-28-16,-27 3-33 0,0 0-28 0,0 0-20 15,0 0-23-15,-190 12-18 0,94-3-28 0,-17 6-132 16,-8-6-373-16,-9 6 164 0</inkml:trace>
    <inkml:trace contextRef="#ctx0" brushRef="#br0" timeOffset="749.6274">124 628 166 0,'0'0'197'0,"0"0"-1"16,-22-56 2-16,22 56-8 0,0 0-14 0,0 0-21 15,0 0-16-15,0 0-14 0,0 0-14 0,0 0-8 16,0 0-10-16,0 0-7 0,50 141-4 0,-28-75-7 15,-8 12 4-15,5 2-1 0,0 9-2 0,3 4-4 16,3 2-3-16,-6 5-5 0,-2 6-7 0,2 0 1 16,1 3-3-16,-7 1-7 0,4 0 2 0,-3-5-10 15,-1-4-2-15,7-6-5 0,-1-4-2 0,-2-3-1 16,-4-9-3-16,1-3-1 0,3-13-3 0,-1-4-6 16,-5-4 3-16,-8-17 2 0,5-1-8 0,3 2 3 0,0-2 0 15,-11-37-6-15,11 63-2 0,-11-63 0 0,14 54 2 16,-14-54 0-16,14 49-3 0,-14-49 0 15,16 36 4-15,-16-36-8 0,0 0 3 0,25 32 5 16,-25-32 1-16,28 15-1 0,-28-15 5 0,58-2-4 0,-58 2 5 16,77-3-7-16,-77 3 5 0,113-19-6 0,-41 4 0 15,7 0-2-15,15-4 2 0,-3-3 1 16,19-3 0-16,9-2 3 0,19-2-2 0,11-2 1 0,13-6 0 16,17 2-3-16,14 4-1 0,14-3 3 0,5 7 4 15,14-3 6-15,-3 6-5 0,3 2 5 0,-11 1-5 16,-5 8-4-16,-25 0 5 0,-4 1 2 0,-7 4-5 15,-14 1 1-15,-19-3 1 0,-20 1-17 0,-8-10 3 16,-17 6-29-16,-16-1-16 0,-14-2-27 0,-24 3-31 16,-7 2-24-16,-35 11-19 0,42-24-23 0,-42 24-13 15,36-25-12-15,-36 25-17 0,19-25-12 0,-19 25-151 16,0 0-403-16,0 0 179 0</inkml:trace>
    <inkml:trace contextRef="#ctx0" brushRef="#br0" timeOffset="1404.0981">4708 57 101 0,'0'0'181'0,"0"0"0"0,0 0-11 16,0 0-12-16,0 0-12 0,0 0-8 0,0 0-5 16,60-61-7-16,-21 52-7 0,-39 9 2 0,83-16-6 15,-20 2-4-15,1 7-1 0,-1 3-2 0,6-3-1 16,2 7-3-16,-2-1-11 0,-2 3-1 0,4 1-6 15,-13 7-10-15,-17-4-4 0,1 2-5 0,-1 2-6 16,0 1-8-16,-2 5 0 0,-3 3-5 0,-9 1-3 16,4 2-2-16,-1 6-1 0,-5-1-3 0,-3 5 4 15,3 18 1-15,0 3 5 0,-1 8 1 0,-7 9 10 16,2 3-2-16,0 8 14 0,1 4-10 0,-6 6-1 16,-1 11-7-16,4 1-7 0,2-1 1 0,-5-3-2 15,0 0-4-15,2 4-8 0,-2-2-2 16,3-3 4-16,-1-10 0 0,-5-3-14 0,0-7 6 0,3-9-8 15,-3-6-3-15,-8-5-2 0,-1-21 1 0,-2-37-5 16,-2 70 3-16,2-70-5 0,-17 45-1 0,17-45 6 0,-33 37-4 16,0-20 0-16,-6 0-3 0,-29 3-2 0,-7-8 3 15,-8 5-6-15,-5-5 7 0,-5 3-3 16,-7-1-7-16,1 2-10 0,-11-2-33 0,0 3-30 16,-6-2-55-16,3 0-81 0,11-6-93 0,-3 1-269 0,6-2-620 15,8-9 274-15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6.28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343D49-827C-4C49-B06D-174DA1B21D1E}" emma:medium="tactile" emma:mode="ink">
          <msink:context xmlns:msink="http://schemas.microsoft.com/ink/2010/main" type="inkDrawing" rotatedBoundingBox="19255,4446 23698,3970 23707,4047 19263,4523" semanticType="underline" shapeName="Other">
            <msink:sourceLink direction="with" ref="{AFDE4058-9A9E-4EE0-84A5-BAA0184F7A50}"/>
            <msink:sourceLink direction="with" ref="{1D3D01A3-61DF-4D0B-91E2-97481EB36024}"/>
          </msink:context>
        </emma:interpretation>
      </emma:emma>
    </inkml:annotationXML>
    <inkml:trace contextRef="#ctx0" brushRef="#br0">133 463 152 0,'0'0'219'0,"0"0"-2"0,-83-1 0 0,83 1-3 16,0 0-5-16,0 0-13 0,0 0-16 0,0 0-11 0,0 0-22 15,-52 3-14-15,52-3-10 0,0 0-10 0,0 0-9 16,0 0-11-16,0 0-5 0,0 0-10 0,215 6-13 16,-130-10-1-16,6-6-6 0,16 0-8 0,20-9-4 15,14 2-5-15,10 0-5 0,6-7-2 0,20 1-6 16,10-4 2-16,14 1 1 0,9 3-3 0,10 0-2 15,1 1 0-15,-6-3 2 0,8 8 3 0,-8-3 13 16,-5 4 10-16,-9 0 3 0,-14-4 2 0,-16 3 1 16,-14 7-2-16,-11-4-1 0,-33 2-7 0,-11 6-4 15,-25-3-10-15,-10 0-4 0,-34 6 6 0,-33 3-9 16,0 0-12-16,0 0-8 0,41-2-7 0,-41 2-11 16,0 0-13-16,0 0-13 0,0 0-13 0,0 0-17 15,0 0-20-15,0 0-22 0,-179-23-25 0,140 23-32 16,39 0-41-16,-82-4-33 0,43 5-39 0,39-1-146 15,-69-8-457-15,69 8 202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17.20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65799A-161D-42F1-B730-37C1A04B7C33}" emma:medium="tactile" emma:mode="ink">
          <msink:context xmlns:msink="http://schemas.microsoft.com/ink/2010/main" type="writingRegion" rotatedBoundingBox="20169,2364 30395,2427 30381,4710 20156,4648"/>
        </emma:interpretation>
      </emma:emma>
    </inkml:annotationXML>
    <inkml:traceGroup>
      <inkml:annotationXML>
        <emma:emma xmlns:emma="http://www.w3.org/2003/04/emma" version="1.0">
          <emma:interpretation id="{6F1450C3-61A4-4C01-9E65-637F059F35EE}" emma:medium="tactile" emma:mode="ink">
            <msink:context xmlns:msink="http://schemas.microsoft.com/ink/2010/main" type="paragraph" rotatedBoundingBox="20169,2364 30395,2427 30381,4710 20156,4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AC5DEA-9571-49A2-8507-A7825BE679B6}" emma:medium="tactile" emma:mode="ink">
              <msink:context xmlns:msink="http://schemas.microsoft.com/ink/2010/main" type="line" rotatedBoundingBox="20169,2364 30395,2427 30381,4710 20156,4648"/>
            </emma:interpretation>
          </emma:emma>
        </inkml:annotationXML>
        <inkml:traceGroup>
          <inkml:annotationXML>
            <emma:emma xmlns:emma="http://www.w3.org/2003/04/emma" version="1.0">
              <emma:interpretation id="{2F28B09E-4EF5-4EDD-A82F-8E4FE861D810}" emma:medium="tactile" emma:mode="ink">
                <msink:context xmlns:msink="http://schemas.microsoft.com/ink/2010/main" type="inkWord" rotatedBoundingBox="20169,2364 21697,2374 21688,3909 20160,3900"/>
              </emma:interpretation>
              <emma:one-of disjunction-type="recognition" id="oneOf0">
                <emma:interpretation id="interp0" emma:lang="" emma:confidence="0.5">
                  <emma:literal>At</emma:literal>
                </emma:interpretation>
                <emma:interpretation id="interp1" emma:lang="" emma:confidence="0">
                  <emma:literal>It</emma:literal>
                </emma:interpretation>
                <emma:interpretation id="interp2" emma:lang="" emma:confidence="0">
                  <emma:literal>et</emma:literal>
                </emma:interpretation>
                <emma:interpretation id="interp3" emma:lang="" emma:confidence="0">
                  <emma:literal>at</emma:literal>
                </emma:interpretation>
                <emma:interpretation id="interp4" emma:lang="" emma:confidence="0">
                  <emma:literal>Ct</emma:literal>
                </emma:interpretation>
              </emma:one-of>
            </emma:emma>
          </inkml:annotationXML>
          <inkml:trace contextRef="#ctx0" brushRef="#br0">-1941-577 208 0,'0'0'211'0,"0"0"4"0,0 0-3 0,47 29-7 15,-47-29-9-15,0 0-8 0,0 0-13 0,0 0-8 16,80-43-9-16,-80 43-8 0,36-44-12 0,-22 14-11 16,-14 30-11-16,19-52-7 0,-19 52-8 0,8-56-3 15,-5 24-7-15,-3 32-7 0,0 0-10 0,-11-79-5 16,11 79-2-16,-16-39-7 0,16 39-5 0,-17-34-2 15,17 34-4-15,0 0-10 0,-33-18-8 0,33 18 0 16,0 0-6-16,0 0-5 0,0 0-1 0,-77 55 7 16,55-22-13-16,5 2 4 0,1-1-5 0,7 5 3 15,9-39-2-15,-5 75 1 0,8-39-5 0,-3-36-1 16,8 55-1-16,-8-55 2 0,19 37 4 0,-19-37-4 0,36 26 2 16,-36-26 3-16,41 5 2 0,-41-5-7 0,0 0 0 15,91-34 5-15,-60 8 13 0,-1-1 2 16,-3-5 6-16,9-15 15 0,-3-3-3 0,-11 15 13 15,0-21-7-15,-8-3-2 0,0-2-15 0,-6 2 5 0,-8-7-6 16,-5 0-9-16,-12-5 3 0,6 4-5 0,-8 1-5 16,0 4-2-16,8 9 2 0,2 24-2 0,9 29-10 15,-13-33 10-15,13 33 6 0,0 0-13 0,0 0-8 16,0 0-1-16,0 0-4 0,0 0 6 0,0 0-5 16,0 0 4-16,-25 115 4 0,33-60-3 0,0 9 8 15,9 4-14-15,-3-3-2 0,8 6 12 0,-3 0 4 16,11-4-3-16,-2-2-1 0,-1-9 13 0,1-1-12 15,2-3-5-15,-10-16 8 0,-1-2-7 0,-3 0-23 16,4-4-19-16,-20-30-33 0,16 36-46 0,-16-36-50 16,0 0-55-16,0 0-44 0,0 0-59 0,0 0-229 15,-80 8-599-15,80-8 265 0</inkml:trace>
          <inkml:trace contextRef="#ctx0" brushRef="#br0" timeOffset="160.424">-1924-986 181 0,'0'0'305'0,"160"7"-8"0,-94-11-8 0,3-3-10 0,5-8-11 16,6 0-18-16,-3-4-22 0,1 3-23 15,-15-2-23-15,-22 6-37 0,1 2-54 0,-42 10-70 16,46-13-96-16,-46 13-119 0,28-22-218 0,-28 22-447 16,0 0 198-16</inkml:trace>
          <inkml:trace contextRef="#ctx0" brushRef="#br0" timeOffset="-686.003">-2277-825 105 0,'0'0'176'16,"0"0"-12"-16,-99 31-7 0,66-10-10 0,0 2-7 16,2 5-13-16,-4 15-9 0,-1 6-6 0,3-1-7 15,16-13-10-15,3 1-9 0,1-3-2 0,13-33-8 16,-11 65-1-16,11-65-12 0,0 43 1 0,0-43-8 16,0 0 0-16,13 46-5 0,-13-46-2 15,0 0 3-15,31 20 10 0,-31-20-4 0,0 0-2 0,0 0 2 16,0 0 2-16,91-60 3 0,-75 33 2 0,1-4-1 0,-17 31-3 15,22-60-5-15,-11 29 5 0,-11 31-3 0,14-65 1 16,-9 34-5-16,-5 31-4 0,8-54 2 0,-8 54 4 16,6-41-3-16,-6 41-4 0,0 0 5 15,14-41-6-15,-14 41-7 0,0 0-7 0,0 0-6 16,0 0-3-16,0 0-1 0,0 0-5 0,0 0-2 0,0 0-1 16,0 0-4-16,93 84 7 0,-71-48-9 0,9 16 0 15,-6-1-1-15,2-4 1 0,3 5-4 0,-13-18 2 16,-1 18-5-16,-2-16 0 0,-3-1-1 0,-11-35-1 15,14 75-3-15,-19-38 3 0,5-37-6 0,-17 61 8 16,3-33 0-16,14-28-1 0,-19 33-2 0,19-33 3 16,0 0 3-16,0 0-2 0,-30 20-1 0,30-20 1 15,0 0-9-15,0 0-10 0,-31-85-11 0,31 85-5 16,6-101-14-16,5 44-10 0,3 4-6 0,2 1-2 16,1 16-2-16,-4 2 6 0,15-19 1 0,-11 20 6 15,2 1 1-15,-3 0 4 0,4 0 6 0,-20 32 3 0,33-49 6 16,-19 28 5-16,-14 21 7 0,19-39 14 15,-19 39 6-15,14-36 7 0,-14 36 4 0,0 0 11 16,0 0 3-16,0 0 3 0,0 0 2 0,2-45-6 0,-2 45 0 16,0 0-6-16,0 0-4 0,0 0-3 15,0 0 3-15,0 0 0 0,0 0-5 0,0 0 1 16,0 0-1-16,0 0 0 0,-91 82 2 0,91-82-4 16,-11 37 1-16,11-37 4 0,0 0 0 0,6 52-6 0,-6-52 3 15,0 0 0-15,0 0-2 0,30 39 6 0,-30-39-1 16,0 0-3-16,0 0 4 0,58-1-6 0,-58 1 2 15,0 0-1-15,52-40 0 0,-52 40 2 0,25-40-5 16,-8 10 2-16,-17 30-4 0,11-51 1 0,-11 51-2 16,0-69-2-16,0 69 0 0,-11-73 1 0,3 17-4 15,-6 20 0-15,6 0 3 0,8 36-3 0,-17-50-3 16,17 50 4-16,0 0-5 0,-14-30-13 0,14 30-20 16,0 0-17-16,0 0-14 0,0 0-21 0,0 0-26 15,0 0-40-15,0 0-31 0,0 0-45 0,0 0-158 16,0 0-422-16,-77 66 186 0</inkml:trace>
        </inkml:traceGroup>
        <inkml:traceGroup>
          <inkml:annotationXML>
            <emma:emma xmlns:emma="http://www.w3.org/2003/04/emma" version="1.0">
              <emma:interpretation id="{3FB13DBE-38C7-4844-8739-6DF8159C0395}" emma:medium="tactile" emma:mode="ink">
                <msink:context xmlns:msink="http://schemas.microsoft.com/ink/2010/main" type="inkWord" rotatedBoundingBox="22795,3905 23474,3909 23470,4523 22791,451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0659.5322">0 14 28 0,'0'0'263'0,"0"0"-17"0,0 0-23 0,0 0-14 15,0 0-10-15,0 0-5 0,0 0-8 0,157-23-14 16,-88 28-12-16,2 8-10 0,-2-1-18 0,-5 2-10 16,-6 2-9-16,-20 0-16 0,1 5-1 0,-3 0-14 15,-9 7-12-15,-2-3-2 0,-25-25-9 0,25 50-6 16,-25-50-3-16,0 54-4 0,0-54-5 0,-31 61 3 16,7-31-4-16,-7-3 3 0,-10 13 4 0,11-17-9 15,-12-5-7-15,4 1 0 0,-1-2-2 0,1 1-8 16,4-2-14-16,34-16-31 0,-49 25-27 0,49-25-46 15,-47 26-55-15,47-26-61 0,-22 20-263 0,22-20-515 16,0 0 228-16</inkml:trace>
        </inkml:traceGroup>
        <inkml:traceGroup>
          <inkml:annotationXML>
            <emma:emma xmlns:emma="http://www.w3.org/2003/04/emma" version="1.0">
              <emma:interpretation id="{F864AE0B-4B26-4676-BFC6-3E58D19C5618}" emma:medium="tactile" emma:mode="ink">
                <msink:context xmlns:msink="http://schemas.microsoft.com/ink/2010/main" type="inkWord" rotatedBoundingBox="24768,2594 30394,2628 30381,4710 24756,4676">
                  <msink:destinationLink direction="with" ref="{1D3D01A3-61DF-4D0B-91E2-97481EB36024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29114.1917">2078-870 230 0,'0'0'245'0,"-6"-67"-8"16,6 67-3-16,0 0-10 0,0 0-20 0,-13-38-21 15,13 38-20-15,0 0-20 0,0 0-15 0,0 0-8 16,0 0-10-16,13 154-13 0,-13-82-6 0,6 5-8 16,2 6-9-16,0 3-7 0,1 6-7 0,-4-6-2 15,1-1-10-15,-6 5 0 0,8-1 2 0,-5-11-11 16,2-4-4-16,3-6-11 0,-2-2-4 0,0-29-11 15,-1-3-12-15,-5-34-8 0,6 45-9 0,-6-45-10 16,0 0 4-16,0 0-7 0,0 0-18 0,0 0-16 16,0 0-15-16,0 0-7 0,0 0 0 0,-45-154 7 15,32 90 6-15,-7-10 8 0,4 7 9 0,2-8 6 16,-2 1-3-16,-4-1 8 0,9-7 5 0,-5 2 9 16,2-3 6-16,8 4 8 0,6 5 12 0,0 2 13 15,6 13 6-15,-1 20 15 0,9-16 12 0,-3 29 4 16,-11 26 10-16,36-49-2 0,-36 49-4 0,30-29-3 15,-30 29-6-15,42-11-4 0,-42 11-2 0,0 0-3 16,0 0-5-16,71 48-4 0,-60-18-5 0,-11-30-3 0,20 89-9 16,-20-51-9-16,-11 21-6 0,-9 1-4 15,4-7-11-15,-3 0 1 0,-4-17 11 0,4-1-10 16,0-2 3-16,2-5 3 0,17-28 1 0,-30 37 3 16,30-37 1-16,-28 35 2 0,28-35 1 0,0 0 6 0,0 0 1 15,-8 34 2-15,8-34 5 0,0 0 7 16,0 0 5-16,47 47 8 0,-14-26 4 0,0-2 2 15,17 11 6-15,2 0-4 0,-2 2 0 0,2-3-1 0,-2 6-2 16,-9-12-2-16,9 5 0 0,-17-7-8 0,5-1-1 16,15 10-15-16,-17-12-12 0,-1-1-9 0,1-3-15 15,-36-14-9-15,77 7-4 0,-77-7 0 0,75-12 3 16,-39-1 0-16,2-4 9 0,-2-6-4 0,-8 0 5 16,5-3 9-16,-14 1-6 0,-19 25 6 0,36-53 1 15,-31 29 3-15,-5 24 7 16,6-53 5-16,-6 53 10 0,-22-61 14 0,22 61 7 0,-31-45 13 0,12 30 7 15,19 15 8-15,-55-26 3 0,55 26 2 0,-58-11-1 16,22 11 3-16,36 0 2 0,-71 17 2 0,40-2-4 16,31-15 1-16,-60 38-3 0,29-13-4 15,7 6 2-15,7-3-6 0,-5 2 0 0,22-30-5 0,-19 63 2 16,19-63-12-16,0 53 2 0,0-53-2 0,0 41-4 16,0-41 1-16,0 0 0 0,30 38-3 0,-30-38 1 15,0 0 2-15,55 6-3 0,-55-6-5 0,0 0 0 0,83-43-4 16,-56 19 10-16,-2 0-8 0,0-3 6 15,-25 27 4-15,30-53-6 0,-13 25-4 0,-17 28 2 16,19-39-1-16,-19 39 1 0,17-37-3 0,-17 37-1 16,0 0-3-16,0 0-2 0,0 0 2 0,14-32 1 0,-14 32-11 15,0 0 3-15,0 0 0 0,0 0-2 16,0 0 3-16,52 72-3 0,-52-72 3 0,30 57 4 16,-16-29-7-16,8-1 9 0,-22-27-4 0,30 38-4 0,-30-38 3 15,36 28-3-15,-36-28 1 0,47 16 1 0,-47-16 1 16,0 0-3-16,80-19 3 0,-80 19 1 0,52-39 1 15,-27 7 2-15,-8 4-4 0,2-6 2 0,-8-19 1 16,8 2-2-16,-8-3-5 0,-2-1 9 0,-4-4-5 16,-5 0-6-16,11-2 1 0,-16-8 1 0,-4 7-2 15,4 0 2-15,-6 6-1 0,5 21 4 0,6 35-1 16,-13-51 6-16,13 51 7 0,-6-35-2 0,6 35-3 16,0 0 0-16,0 0-8 0,0 0-1 0,0 0-2 15,0 0 4-15,0 0 1 0,0 0 4 0,-41 144-5 16,46-80 0-16,-5 0 4 0,19 3-5 0,-8 0 3 15,9-5 3-15,-4-6-8 0,4 3 3 0,-4-5-10 16,9-3-17-16,-11-19-24 0,-3-3-21 0,0 9-37 16,-11-38-30-16,5 42-34 0,-5-42-26 0,0 0-22 15,0 0-36-15,0 0-12 0,0 0-155 0,-36 34-452 16,36-34 200-16</inkml:trace>
          <inkml:trace contextRef="#ctx0" brushRef="#br0" timeOffset="-28886.1094">3252-206 87 0,'0'0'110'16,"-30"-42"-7"-16,30 42 5 0,0 0-4 0,0 0-1 0,0 0-3 15,0-44-1-15,0 44-1 0,0 0 2 0,0 0-2 16,66-40 2-16,-66 40-2 0,60-26-1 16,-29 15 2-16,5-5 3 0,-36 16 5 0,66-28 3 15,-36 14-4-15,0-2 4 0,-30 16-1 0,47-23 2 16,-47 23 1-16,31-20-3 0,-31 20-3 0,0 0-9 0,0 0-13 16,0 0-6-16,46-1-6 0,-46 1-3 15,0 0-6-15,42 53-2 0,-23-21 2 0,-8 2-5 0,3 2-4 16,8 18-3-16,-3-20-9 0,-2 4-1 15,-6-5-8-15,3 1-11 0,-14-34-25 0,24 64-26 0,-13-34-37 16,-11-30-46-16,17 37-52 0,-17-37-53 0,0 0-62 16,0 0-155-16,0 0-471 0,0 0 209 0</inkml:trace>
          <inkml:trace contextRef="#ctx0" brushRef="#br0" timeOffset="-28734.1353">3445-672 56 0,'0'0'67'0,"52"74"-41"0,-38-46-52 16,3 1-26-16,-17-29 12 0</inkml:trace>
          <inkml:trace contextRef="#ctx0" brushRef="#br0" timeOffset="-27999.2365">3834-439 62 0,'0'0'242'0,"0"0"4"16,0 0 12-16,0 0-16 0,0 0-20 0,24-49-18 16,-24 49-14-16,0 0-10 0,0 0 2 15,0 0-9-15,0 0-3 0,94 48-15 0,-69-26-14 0,-25-22-10 16,36 43-15-16,-23-26-9 0,-13-17-11 0,36 43-9 15,-36-43-7-15,31 34-11 0,-31-34-5 0,22 27-10 16,-22-27-12-16,0 0-10 0,24 25-8 0,-24-25-4 16,0 0-11-16,0 0-3 0,0 0-12 15,0 0 6-15,0 0-6 0,0 0-8 0,0 0-1 16,58-68-1-16,-58 68-2 0,20-34-7 0,-20 34-2 16,0 0-4-16,19-29 2 0,-19 29-5 0,0 0 1 0,0 0 1 15,0 0 1-15,0 0 4 0,47-3 3 0,-47 3 2 16,0 0 1-16,0 0 5 0,71 30 1 0,-71-30-2 15,42 12 4-15,-42-12 2 0,71 8 2 16,-71-8-1-16,42 1 4 0,-42-1 1 0,0 0 3 0,60-20 3 16,-60 20 2-16,31-23 3 0,-31 23 6 0,0 0-1 15,11-47 1-15,-11 47 4 0,0 0 1 0,0 0 0 16,-42-83-5-16,26 64-4 0,16 19 6 0,-41-41-8 16,41 41 2-16,-39-23-5 0,39 23 1 0,-36-16-1 15,36 16-1-15,0 0-1 0,0 0 1 0,-72 25-3 16,72-25 3-16,-35 44-1 0,35-44 2 0,-28 37-3 0,20-7 2 15,8-30 1-15,0 0-2 0,-6 58 2 16,6-58 2-16,0 0-3 0,20 54 3 0,-20-54 0 16,0 0 5-16,35 28-4 0,-35-28 8 0,0 0-8 15,47 4 3-15,-47-4 6 0,0 0 8 0,0 0 8 0,72-39 6 16,-72 39-2-16,30-34-1 0,-30 34 2 0,25-41 5 16,-25 41 2-16,30-36 2 0,-30 36-4 0,31-35-4 15,-31 35 0-15,27-26-7 0,-27 26-6 0,0 0-2 16,0 0-4-16,0 0 5 0,0 0-2 0,0 0-6 15,77 76 0-15,-57-21-6 0,10 5 0 0,-11 1 8 16,-2 3-8-16,-1 3 2 0,-2 11 1 0,-3 4-7 16,0 1 4-16,-2 0-16 0,-4 3-14 0,1 1-5 15,-6-5-11-15,-11-8-3 0,-3-11 6 0,-3-5 4 16,3-21 2-16,-2-4 5 0,-20-4 3 0,0-15 12 16,6 1 9-16,30-15 14 0,-83 5 11 0,23-17 4 15,24-1 15-15,-19-20 3 0,2-8-4 0,9-2-1 16,8-6 3-16,14-14-9 0,-8 2 0 0,24 1-12 15,1-6-1-15,5 5-6 0,11-2-21 0,6 2-26 16,2 5-21-16,6 19-20 0,2-14-32 0,9 5-47 0,0-10-51 16,0 10-52-16,8-4-55 0,-8 5-198 15,-12 16-548-15,18-16 243 0</inkml:trace>
          <inkml:trace contextRef="#ctx0" brushRef="#br0" timeOffset="-27709.8814">5126-1095 179 0,'0'0'270'0,"-83"0"-10"0,83 0-18 0,-46 20-17 15,46-20-16-15,-39 26-20 0,39-26-15 0,-28 34-21 16,28-34-10-16,-13 35-15 0,13-35-11 0,0 0-11 16,19 75-6-16,6-49-12 0,2 1-8 0,17 9-10 15,-16-6-7-15,2-7-4 0,14 12-7 0,-10-10-7 16,-4 2-4-16,0-5-7 0,-5 2-12 0,-25-24 3 15,30 46-11-15,-30-46-2 0,6 37 3 0,-6-37-2 16,0 0 5-16,-42 67-8 0,12-45 4 0,-25 9-3 16,19-10 1-16,-5-4-4 0,5 1 4 15,0-3-7-15,36-15 3 0,-71 21-4 0,71-21-5 16,-42 7-21-16,42-7-20 0,0 0-34 0,0 0-45 0,0 0-56 16,-44-32-33-16,44 32-221 0,0 0-466 0,0 0 207 15</inkml:trace>
          <inkml:trace contextRef="#ctx0" brushRef="#br0" timeOffset="-27029.8306">5330-655 47 0,'0'0'176'0,"0"0"8"16,0 0 13-16,30 53 1 0,-30-53-4 0,0 0-11 0,42 17-10 16,-42-17-13-16,44-2-17 0,-44 2-13 15,0 0-14-15,99-18-14 0,-74 7-9 0,-25 11-9 16,50-31-5-16,-50 31-7 0,33-29-2 0,-33 29-5 0,19-29-5 15,-19 29-3-15,0 0-7 0,-6-52-5 0,6 52 0 16,0 0-3-16,-30-52 3 0,30 52-1 0,-30-26-4 16,30 26-3-16,-31-16 6 0,31 16-13 15,0 0-2-15,-52-5-3 0,52 5-2 0,0 0-4 0,0 0-1 16,-72 36-4-16,72-36 3 0,-24 39-4 0,4-11-3 16,20-28 0-16,-11 64 2 0,11-64-4 0,0 54 1 15,0-54-2-15,20 48 0 0,-20-48 4 0,27 39-5 16,-2-19-1-16,5-2 1 0,-30-18-2 0,66 25 3 15,-30-21-4-15,-36-4 4 0,0 0-5 0,88-12 6 16,-88 12-3-16,61-20-2 0,-31 2-4 0,-5 1 5 16,-25 17 1-16,42-43 6 0,-42 43-11 0,11-49 6 15,-11 49-3-15,0-53-6 0,0 53 0 0,-22-70-4 16,2 37 5-16,20 33-2 0,-22-62 5 0,8 41-4 16,14 21-5-16,0 0 1 0,-22-36-2 15,22 36-5-15,0 0-2 0,0 0 4 0,0 0 1 0,0 0 0 16,0 0 2-16,0 0 0 0,-38 81 3 0,38-81 2 15,0 0 1-15,19 76 6 0,-19-76-3 0,25 53 8 16,-25-53-5-16,30 36 3 0,-2-15 2 0,-28-21-6 16,36 25 1-16,-36-25 1 0,38 13 1 0,-38-13-3 15,0 0-6-15,0 0-7 0,0 0-3 0,0 0-10 16,72-37-8-16,-72 37-2 0,16-40-1 0,1 9 4 16,-17 31 3-16,14-54 2 0,-14 54 1 0,5-66 2 15,6 32 4-15,-11 34 4 0,8-41 4 0,-8 41 15 16,0 0 10-16,0 0 10 0,17-34-9 0,-17 34 7 15,0 0 11-15,0 0 20 0,0 0 4 0,0 0 14 16,36 94 12-16,-25-57 2 0,3 15 1 0,-3-16-6 0,2 1 3 16,4-1-1-16,8 11-9 0,-3-14 5 0,3-1-11 15,-1-4-3-15,7-5 0 0,-31-23-8 0,52 28-6 16,-52-28 7-16,47 12 5 0,-47-12-11 16,0 0 0-16,63-13-6 0,-63 13 2 0,33-32-4 0,-33 32-12 15,25-56-6-15,-19 21-22 0,-6 35-35 0,0-80-28 16,-11 26-28-16,0 18-44 0,-9-19-41 0,-2 1-42 15,3 19-20-15,5-2-27 0,-2 4-26 16,16 33-224-16,-20-36-552 0,20 36 244 0</inkml:trace>
          <inkml:trace contextRef="#ctx0" brushRef="#br0" timeOffset="-26696.7293">6300-1294 25 0,'0'0'177'0,"0"0"-13"0,0 0-21 16,0 0-13-16,0 0-14 0,0 0-13 0,0 0-10 0,0 0-11 16,0 0-32-16,0 0-40 0,25 127-29 0,0-94-40 15,16 21-111-15,1-3-183 0,-18-21 82 0</inkml:trace>
          <inkml:trace contextRef="#ctx0" brushRef="#br0" timeOffset="-26830.8459">6463-1078 34 0,'0'0'264'0,"41"63"6"0,-27-43-6 0,3 15 2 15,2 0-4-15,-3 1-15 0,9 16-19 0,-8-17-11 16,8 18-34-16,-14-18-17 0,2-1-6 0,4 3-27 16,2 14-12-16,-8-20-14 0,-11-31-24 0,17 55-22 15,-17-55-25-15,8 40-29 0,-8-40-22 0,0 0-29 16,0 0-30-16,0 0-19 0,0 0-44 0,0 0-25 16,0 0-35-16,0 0-31 0,0 0-133 0,0 0-389 15,0 0 173-15</inkml:trace>
          <inkml:trace contextRef="#ctx0" brushRef="#br0" timeOffset="-26339.1274">7033-999 5 0,'-2'-72'243'0,"2"72"3"0,-11-42 1 0,11 42-7 16,0 0-25-16,-36-29-16 0,36 29-10 0,0 0-17 15,0 0-11-15,-77 27-7 0,77-27-13 0,-44 55-8 16,27-22-11-16,0 4-7 0,4 1-14 15,2-2-7-15,11-36-5 0,-6 76-10 0,6-76-10 0,17 67-14 16,-4-35 1-16,10-5-1 0,-23-27-7 0,41 39-9 16,-41-39-8-16,44 21-2 0,-44-21-11 0,47 2-5 15,-47-2 1-15,71-16-2 0,-71 16-6 0,53-31-4 16,-28 7 2-16,-6-1-3 0,-19 25-3 0,25-59-3 16,-20 23 5-16,-5 36-6 0,0-75 0 0,0 40 1 15,0 35 1-15,0 0 3 0,-8-46 0 0,8 46 4 16,0 0-12-16,0 0 3 0,0 0 0 0,0 0-1 15,0 0 4-15,0 0 2 0,0 0-1 0,0 0 5 16,0 0-3-16,33 136 0 0,-11-106-5 0,3-2-3 16,5-3-7-16,3 0-28 0,3-5-35 0,3-4-34 15,-3-3-19-15,5-2-8 0,-41-11-30 0,77 7-23 0,-77-7-52 16,0 0-124-16,50-14-398 0,-50 14 177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2.517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3D01A3-61DF-4D0B-91E2-97481EB36024}" emma:medium="tactile" emma:mode="ink">
          <msink:context xmlns:msink="http://schemas.microsoft.com/ink/2010/main" type="inkDrawing" rotatedBoundingBox="23997,2648 30516,1694 30904,4349 24385,5304" hotPoints="30537,1873 30810,4188 24462,4935 24190,2620" semanticType="enclosure" shapeName="Rectangle">
            <msink:sourceLink direction="with" ref="{F864AE0B-4B26-4676-BFC6-3E58D19C5618}"/>
            <msink:destinationLink direction="with" ref="{D3343D49-827C-4C49-B06D-174DA1B21D1E}"/>
            <msink:destinationLink direction="to" ref="{9D3C6109-1B47-4BC8-9BD4-F77D2CD7AD4D}"/>
          </msink:context>
        </emma:interpretation>
      </emma:emma>
    </inkml:annotationXML>
    <inkml:trace contextRef="#ctx0" brushRef="#br0">81 880 97 0,'0'0'226'0,"0"0"-4"15,0 0-4-15,0 0-7 0,0 0-13 16,-55 26-7-16,55-26-11 0,0 0-10 0,0 0-9 0,0 0-14 16,-27 27-6-16,27-27-11 0,0 0-7 0,0 0 1 15,0 0 2-15,0 0-8 0,0 0-10 0,124 45-7 16,-58-43-7-16,17-4-6 0,8-8-14 0,10-8 2 16,7-3 0-16,24-9 7 0,17 6-3 0,14-13 19 15,10 0-15-15,12-3 6 0,8 2-12 0,5-4-3 16,6 3-1-16,11 2-8 0,0-4 2 0,0 4-15 15,6 5-7-15,-3 3-3 0,2-2-4 0,3 5-10 16,-2-1-2-16,-6-1-4 0,-11 3 2 0,-14 1 5 0,-14 2-1 16,-10-6-5-16,-29 5 1 0,-21 1 0 15,-14 4-11-15,-36 0-9 0,-24 5-16 0,-6-2-21 16,-36 15-26-16,30-27-35 0,-30 27-34 0,0 0-47 0,0 0-49 16,0 0-36-16,-39-71-48 0,1 53-252 0,38 18-605 15,-75-30 268-15</inkml:trace>
    <inkml:trace contextRef="#ctx0" brushRef="#br0" timeOffset="-740.7601">-318-1318 185 0,'-55'-17'200'0,"55"17"3"0,-44-12-7 0,44 12-6 16,0 0-9-16,0 0-19 0,-47-7-15 0,47 7-12 15,0 0-7-15,0 0-17 0,0 0-6 0,0 0-13 16,0 0-7-16,151-18-6 0,-68 5-9 0,13 2-7 16,23-7-6-16,8-2-12 0,11-1-2 0,21-4-3 15,10-5-7-15,18-3 1 0,22-4-8 0,12-7-14 16,13 4 1-16,11 2-3 0,12-7 3 15,2 5-8-15,16 2-2 0,-13 3 2 0,3-4 1 0,-6 5-4 0,-3 1 4 16,-16 5-2-16,-8-1 7 0,-20 5 0 16,-16 4 6-16,-9 1 3 0,-13-2 11 0,-31 2-3 15,-11 6-1-15,-13-1-2 0,-28 2 1 0,-14 4-1 0,-17 5-3 16,-24-2-4-16,-36 5 0 0,0 0-5 0,36-9-5 16,-36 9-3-16,0 0-13 0,0 0-17 0,0 0-12 15,0 0-29-15,-179 9-30 0,99 0-39 16,-8 3-34-16,-3 3-33 0,-11 8-174 0,-6-1-408 0,1 0 181 15</inkml:trace>
    <inkml:trace contextRef="#ctx0" brushRef="#br0" timeOffset="-1091.5162">-274-1369 45 0,'0'0'192'0,"0"0"-4"0,0 0-5 15,-8-67-19-15,8 67-13 0,0 0-18 0,0 0-9 16,0 0 8-16,0 0 3 0,27 124 2 0,-21-50 2 16,2 7-3-16,0 12-8 0,0 8-6 0,-8 10 2 15,6 5-7-15,-6 6-8 0,-6 3-8 0,1 9-9 16,10 0-6-16,-5-2-11 0,0-5-2 0,11-8-7 16,14-13-9-16,-5-15-8 0,4-8-5 0,4-10-11 15,-6-7-15-15,-3-10-11 0,-5-24-22 0,-14-32-26 0,19 38-23 16,-19-38-14-16,0 0-27 0,0 0-32 0,0 0-20 15,0 0-9-15,0 0-27 0,44-107-18 16,-44 47-122-16,0-7-359 0,-2-7 159 0</inkml:trace>
    <inkml:trace contextRef="#ctx0" brushRef="#br0" timeOffset="680.172">4458-1808 82 0,'0'0'206'0,"0"0"-16"0,0 0-15 15,0 0-24-15,0 0-12 0,0 0-15 0,91-65-11 0,-30 47-11 16,10 4-11-16,7-2-9 0,-7-6-9 0,12 6-9 15,2 0-5-15,1-1-7 0,-3 5 4 16,13-6 4-16,-13 7-6 0,2-4 13 0,-8 5-7 16,0 4 1-16,-10 0-2 0,4 1 3 0,-10-2 0 0,-20 2 4 15,1 1 5-15,-42 4 0 0,71-8-5 0,-71 8-2 16,0 0-6-16,47-1 4 0,-47 1-11 0,0 0-1 16,0 0-7-16,0 0 1 0,0 0-3 0,44 18 3 15,-44-18-5-15,0 0 3 0,28 39 7 0,-28-39-9 16,14 55-4-16,-3-17 9 0,2 16 0 0,4 10 9 15,-3 1-3-15,-3 2-4 0,0 7 1 0,8 9-2 16,-13-2-7-16,-1 15-1 0,12 5 3 0,-4 6-3 16,-2 9-3-16,-8 4-1 0,8-1-8 0,-11-2-1 15,11-6-3-15,-11-6 0 0,14-6 0 0,-9-1 2 16,-2-6-5-16,0-11 1 0,-3-4-8 0,5-10 1 16,-5-9-1-16,0-5 0 0,-5-16-2 0,5-37 0 15,-25 59 0-15,3-35-5 0,-3-1 2 0,-5-4 5 16,-31-1-3-16,1-3 0 0,-12-8 3 0,0-2 2 15,-10-5-9-15,-15 1-19 0,1-1-12 0,-6 3-15 0,-6-5-36 16,-16 10-45-16,-8-2-48 0,-14-2-72 16,-3 6-54-16,-19-6-219 0,3 7-557 0,-9-8 246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5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7.03072" units="1/cm"/>
          <inkml:channelProperty channel="T" name="resolution" value="1" units="1/dev"/>
        </inkml:channelProperties>
      </inkml:inkSource>
      <inkml:timestamp xml:id="ts0" timeString="2022-12-07T16:43:07.84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1" timeString="2022-12-07T16:42:09.227"/>
    </inkml:context>
  </inkml:definitions>
  <inkml:traceGroup>
    <inkml:annotationXML>
      <emma:emma xmlns:emma="http://www.w3.org/2003/04/emma" version="1.0">
        <emma:interpretation id="{DB2C1982-2A7F-4603-BEE8-C3A270C1043D}" emma:medium="tactile" emma:mode="ink">
          <msink:context xmlns:msink="http://schemas.microsoft.com/ink/2010/main" type="writingRegion" rotatedBoundingBox="-941,4186 5423,2561 6523,6868 158,8493"/>
        </emma:interpretation>
      </emma:emma>
    </inkml:annotationXML>
    <inkml:traceGroup>
      <inkml:annotationXML>
        <emma:emma xmlns:emma="http://www.w3.org/2003/04/emma" version="1.0">
          <emma:interpretation id="{27D45FEE-9FD0-4ED5-AF95-BD120CE62B60}" emma:medium="tactile" emma:mode="ink">
            <msink:context xmlns:msink="http://schemas.microsoft.com/ink/2010/main" type="paragraph" rotatedBoundingBox="-941,4186 5423,2561 5794,4013 -570,56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3B2C5D-F6D5-4B70-BCD1-4ED61691460B}" emma:medium="tactile" emma:mode="ink">
              <msink:context xmlns:msink="http://schemas.microsoft.com/ink/2010/main" type="inkBullet" rotatedBoundingBox="-941,4185 -926,4182 -922,4198 -936,4201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-4979-965 0</inkml:trace>
      </inkml:traceGroup>
      <inkml:traceGroup>
        <inkml:annotationXML>
          <emma:emma xmlns:emma="http://www.w3.org/2003/04/emma" version="1.0">
            <emma:interpretation id="{7E4C61CD-26DF-4934-99A4-F669484CF679}" emma:medium="tactile" emma:mode="ink">
              <msink:context xmlns:msink="http://schemas.microsoft.com/ink/2010/main" type="line" rotatedBoundingBox="2469,3532 5475,2765 5794,4013 2788,4780"/>
            </emma:interpretation>
          </emma:emma>
        </inkml:annotationXML>
        <inkml:traceGroup>
          <inkml:annotationXML>
            <emma:emma xmlns:emma="http://www.w3.org/2003/04/emma" version="1.0">
              <emma:interpretation id="{8E43EC21-EBD8-471C-96AA-C88C980F7BDD}" emma:medium="tactile" emma:mode="ink">
                <msink:context xmlns:msink="http://schemas.microsoft.com/ink/2010/main" type="inkWord" rotatedBoundingBox="2469,3532 5475,2765 5794,4013 2788,4780"/>
              </emma:interpretation>
              <emma:one-of disjunction-type="recognition" id="oneOf1">
                <emma:interpretation id="interp1" emma:lang="" emma:confidence="0.5">
                  <emma:literal>Cent</emma:literal>
                </emma:interpretation>
                <emma:interpretation id="interp2" emma:lang="" emma:confidence="0">
                  <emma:literal>but</emma:literal>
                </emma:interpretation>
                <emma:interpretation id="interp3" emma:lang="" emma:confidence="0">
                  <emma:literal>lent</emma:literal>
                </emma:interpretation>
                <emma:interpretation id="interp4" emma:lang="" emma:confidence="0">
                  <emma:literal>tent</emma:literal>
                </emma:interpretation>
                <emma:interpretation id="interp5" emma:lang="" emma:confidence="0">
                  <emma:literal>went</emma:literal>
                </emma:interpretation>
              </emma:one-of>
            </emma:emma>
          </inkml:annotationXML>
          <inkml:trace contextRef="#ctx1" brushRef="#br0">-133-1475 100 0,'-28'-61'124'0,"15"44"-8"16,13 17-4-16,0 0-15 0,-25-31-9 0,25 31-10 16,0 0-2-16,0 0-15 0,0 0 5 0,0 0-20 15,0 0 0-15,0 0-12 0,0 0-16 0,0 0-17 16,0 0-20-16,0 0-15 0,47 146-11 0,-28-121-7 15,3 0-2-15,6 3 4 0,-1 2 4 0,1-5 6 16,-1-1 3-16,-27-24 9 0,50 40 3 0,-25-20 4 16,-25-20 22-16,44 25 12 0,-44-25 17 0,44 19 17 15,-44-19 24-15,41 18 12 0,-41-18 2 0,42 11 10 16,-42-11 0-16,0 0 6 0,55 7 4 0,-55-7 1 0,0 0 1 16,55-18-5-16,-55 18 1 0,36-29 2 15,-36 29-4-15,33-34-5 0,-17 8-3 0,-16 26-9 0,17-50-2 16,-17 50-4-16,11-42-1 0,-11 42-6 0,0 0-6 15,-6-58 2-15,6 58-9 0,0 0-3 16,-24-43-2-16,24 43-7 0,0 0-8 0,-47-18-6 16,47 18-3-16,0 0-3 0,0 0-4 0,-80 40-1 0,80-40-4 15,-44 39 0-15,22-6 1 0,8-4-7 0,14-29-1 16,-19 67-2-16,10-37-1 0,9-30-4 0,-3 43 5 16,3-43-9-16,0 0-2 0,12 59 1 0,-12-59-4 15,0 0 3-15,33 28-2 0,-33-28 1 0,38 7 2 16,-38-7 3-16,0 0-4 0,77-29 7 15,-44 8-8-15,-2-4 0 0,-6-3 4 0,5 0 2 0,-11-4-7 16,6 3 12-16,-9-2-3 0,-16 31 6 0,28-46 5 16,-28 46 7-16,25-33-6 0,-25 33 2 0,14-25-3 15,-14 25 3-15,0 0-2 0,0 0-5 0,0 0-4 0,0 0-1 16,0 0 1-16,0 0 2 0,0 0-1 16,0 0 2-16,0 0-5 0,44 75 7 0,-44-75-6 15,16 52 0-15,-16-52-2 0,22 33 3 0,-22-33-4 16,22 29 1-16,-22-29-3 0,0 0 6 0,42 19-1 0,-42-19-2 15,0 0-1-15,0 0-1 0,0 0 2 16,82-38-1-16,-82 38 0 0,25-33 3 0,-25 33-4 0,11-28 1 16,-11 28-2-16,0 0 3 0,0 0-3 0,14-43-1 15,-14 43 3-15,0 0-5 0,0 0-2 16,0 0 1-16,0 0-2 0,0 0-1 0,0 0 1 16,0 0 4-16,0 0 1 0,0 0 3 0,0 0-6 15,0 0 2-15,0 0 0 0,0 0 2 0,74 59 1 0,-74-59-1 16,0 0 0-16,36 10 7 0,-36-10-4 0,0 0-2 15,0 0 1-15,58-32 1 0,-58 32-2 0,28-48 1 16,-20 16 3-16,-8 32 0 0,17-63 1 0,-15 24 5 16,-2-17-3-16,0 56-4 0,-8-101 3 0,-6 38 3 15,3-4-5-15,-5-5-1 0,2-2 1 0,-11 3 1 16,3-3 9-16,0 10 15 0,3 8 19 0,8 25 11 16,11 31 21-16,-17-36 4 0,17 36-10 0,0 0-17 15,0 0-6-15,0 0-9 0,0 0 2 0,0 0-3 16,-25 102 4-16,23-28-6 0,4 7 22 0,9 6-14 15,3 8 1-15,8-6-3 0,6-1 1 0,5-5-8 0,5-6-3 16,-2-3-5-16,6-3 3 0,2-9-15 16,0 0-34-16,0-11-34 0,-14-3-31 0,-11-21-26 15,-19-27-38-15,17 34-47 0,-17-34-46 0,0 0-37 0,0 0-36 16,0 0-236-16,0 0-591 0,0 0 262 0</inkml:trace>
          <inkml:trace contextRef="#ctx1" brushRef="#br0" timeOffset="150.0239">363-1688 56 0,'0'0'245'0,"0"0"3"0,108-10-7 0,-42 0-9 0,3 1-6 15,2-10-11-15,12-5-12 0,-3-3-17 0,16-3-20 16,-2-2-14-16,5-4-17 0,-2 1-15 0,-6 3-39 16,-17 0-70-16,-13 4-104 0,-17-6-140 0,-19 16-133 15,-25 18-395-15,0 0 175 0</inkml:trace>
          <inkml:trace contextRef="#ctx1" brushRef="#br0" timeOffset="-804.2871">-852-1127 115 0,'0'0'172'0,"19"-66"-3"16,-19 66 2-16,11-39-10 0,-11 39 1 0,5-42 0 15,-5 42-4-15,0 0-8 0,-5-55-2 0,5 55-2 16,-25-33-4-16,25 33-10 0,-49-26-13 0,13 19-8 15,36 7-8-15,-100 8-9 0,59-1-7 0,-22 15-5 16,10 8-8-16,1 5-4 0,24-5-5 0,-5 22-4 16,3 6-7-16,5 0-3 0,14 8-4 0,3 9-7 15,13 2 0-15,7-3-1 0,7-11-4 0,14 4-3 16,0-11-3-16,6-11-3 0,-6-19-3 0,24 11-2 16,1-15-6-16,0-2-4 0,6-14 2 0,-23-6-8 0,20-8-4 15,-6-14-7-15,-19 3-10 0,13-14-7 16,-5-9-6-16,-5-9 2 0,2-7 0 0,-16-9 6 0,0-1 4 15,0 0-3-15,-9-1 1 0,-5-4 4 0,-3-3 2 16,-10 4 2-16,-1 5-1 0,-5-3 4 0,-1 2 0 16,-4 1 0-16,-4 0 6 0,1 5 3 15,-1 7 10-15,6 22 6 0,0 0 6 0,11 33 2 0,-14-38 4 16,14 38 5-16,0 0 3 0,0 0 6 0,-19-38-10 16,19 38-7-16,0 0-6 0,0 0 1 0,0 0-5 15,0 0 1-15,0 0-1 0,0 0-1 0,0 0 0 16,30 164-3-16,-19-125 3 0,9 21 1 0,-1-6-3 15,3 2 0-15,-3 4-1 0,0-2 4 0,1 2 1 16,5-2-4-16,2-4 2 0,-5-3-4 0,-8-16 3 16,2 0-4-16,1 1 3 0,0-4-8 0,-17-32-11 0,33 44-1 15,-33-44-16-15,24 26-5 0,-24-26-6 16,0 0-11-16,42 4-12 0,-42-4-8 16,0 0-4-16,0 0 3 0,63-67 0 0,-52 35 6 0,-3-3 6 15,-8 35-2-15,9-70 8 0,-7 34 3 0,-2 36 5 16,-2-74 5-16,2 74 9 0,2-53 12 0,-2 53 14 15,0 0 23-15,0-50 16 0,0 50 1 0,0 0-4 16,0 0-5-16,0 0-1 0,0 0 2 0,0 0 12 0,0 0 6 16,0 0 6-16,0 0 9 0,0 0 6 0,0 0-5 15,0 0 1-15,53 139-3 0,-42-103-3 16,0-1-7-16,-11-35-4 0,19 69-4 0,-13-37-8 0,-6-32-1 16,13 50-5-16,-13-50-2 0,17 42-22 0,-17-42-19 15,11 30-19-15,-11-30-8 0,0 0-14 0,0 0-36 16,0 0-42-16,0 0-44 0,0 0-28 0,0 0-28 15,0 0-16-15,36-93-6 0,-36 93-152 0,-25-112-437 16,9 56 194-16</inkml:trace>
        </inkml:traceGroup>
      </inkml:traceGroup>
    </inkml:traceGroup>
    <inkml:traceGroup>
      <inkml:annotationXML>
        <emma:emma xmlns:emma="http://www.w3.org/2003/04/emma" version="1.0">
          <emma:interpretation id="{CD89C502-D255-48C6-B7D4-FAB111384CD7}" emma:medium="tactile" emma:mode="ink">
            <msink:context xmlns:msink="http://schemas.microsoft.com/ink/2010/main" type="paragraph" rotatedBoundingBox="3820,7527 3882,5130 5235,5165 5173,75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2A6C02-6951-485D-A033-5A31A6DA3392}" emma:medium="tactile" emma:mode="ink">
              <msink:context xmlns:msink="http://schemas.microsoft.com/ink/2010/main" type="line" rotatedBoundingBox="3820,7527 3882,5130 5235,5165 5173,7562"/>
            </emma:interpretation>
          </emma:emma>
        </inkml:annotationXML>
        <inkml:traceGroup>
          <inkml:annotationXML>
            <emma:emma xmlns:emma="http://www.w3.org/2003/04/emma" version="1.0">
              <emma:interpretation id="{B90A030A-3E0C-4F88-9A25-B312711CF7C4}" emma:medium="tactile" emma:mode="ink">
                <msink:context xmlns:msink="http://schemas.microsoft.com/ink/2010/main" type="inkWord" rotatedBoundingBox="3820,7527 3882,5130 5235,5165 5173,7562">
                  <msink:destinationLink direction="with" ref="{9EE4730C-E5EE-4C82-A0D7-9BB481362110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1" brushRef="#br0" timeOffset="-14392.609">424 29 223 0,'0'0'228'0,"-61"-36"-12"15,61 36-20-15,-66 2-9 0,66-2-21 0,-74 32-13 16,24 7-5-16,3 5-12 0,8 17-10 0,9 3-7 15,3 9-7-15,10 3-11 0,9 0-9 0,5-3-4 16,6-7-12-16,11 2-5 0,-1-9-6 0,15-8-5 16,-3-18-2-16,13 11-7 0,-7-20-6 0,7-5-2 15,1-11-5-15,-39-8 1 0,82 0-7 0,-21-15-3 0,-6-16-1 16,-2-8-4-16,-1-8-1 0,-5-4-3 0,-11-4 0 16,-12-1-1-16,-1-2 2 0,-12 2 0 0,-9 2 4 15,-2-5-2-15,-8 1-2 0,-17 4 0 0,6 0-4 16,-9 3 0-16,6 20-3 0,-16-14 0 0,13 21-6 15,0 4 0-15,25 20-4 0,-49-28-24 0,49 28-12 16,-47 1-17-16,47-1-16 0,-61 31-19 0,33-3-27 16,6 6-27-16,6 25-30 0,5 2-20 0,5 5-18 15,4-1-159-15,7 0-394 0,3 1 175 0</inkml:trace>
          <inkml:trace contextRef="#ctx1" brushRef="#br0" timeOffset="-14009.7241">548 1118 27 0,'0'0'246'0,"0"0"-5"0,-28-67 0 15,28 67-2-15,0 0-3 0,0 0-10 0,-16-34-15 16,16 34-17-16,0 0-24 0,0 0-15 0,0 0-16 16,0 0-10-16,0 0-1 0,0 0-5 0,0 0 5 0,0 171-11 15,2-107-2-15,1 2-13 0,5 6 0 16,-2-6-5-16,2 2-19 0,0-3 4 0,1-6-9 15,-4-1-9-15,6-21-7 0,6 15-10 0,-6-16-2 16,0-4 0-16,-11-32-11 0,27 37-3 0,-27-37-9 16,0 0-14-16,14 32 1 0,-14-32 0 0,0 0-7 0,0 0 2 15,0 0-7-15,0 0-7 0,0 0-4 0,0 0 3 16,0 0 1-16,-105-65 0 0,67 49 0 0,-3-2 2 16,-26-4 1-16,26 12-1 0,-20-1-3 0,20 11 3 15,41 0-1-15,-102 18-1 0,47 3 0 0,19 1 8 16,-13 10-6-16,13-9 4 0,-8 17-1 0,16-9 2 15,-5 15-3-15,3 3 4 0,10 1-4 0,7-16 3 16,4 2 0-16,1 3-3 0,8-39-13 0,8 67-23 16,-8-67-11-16,14 44-30 0,-14-44-37 0,30 30-31 15,-30-30-44-15,56 7-42 0,-56-7-245 0,71-20-522 16,-35-3 231-16</inkml:trace>
          <inkml:trace contextRef="#ctx1" brushRef="#br0" timeOffset="-13438.231">661 1371 146 0,'91'50'195'0,"-61"-26"-8"15,22 3-13-15,-19-10-18 0,20 11-16 16,-15-8-15-16,1-3-33 0,0 1-58 0,-1-7-50 0,1 3-68 15,-39-14-108-15,44 12-207 0,-44-12 91 0</inkml:trace>
          <inkml:trace contextRef="#ctx1" brushRef="#br0" timeOffset="-13793.2917">680 1389 149 0,'0'0'229'0,"0"0"-4"15,0 0-1-15,69 46-1 0,-55-14-4 0,2 5-12 16,-2-1-10-16,3 16-15 0,-6-15-10 0,0 19-8 16,-3-17-20-16,0 21-14 0,-2-4-13 15,-1-19-8-15,-5-37-12 0,6 72-9 0,-1-39-12 0,-5-33-17 16,3 54-17-16,-3-54-27 0,6 40-26 0,-6-40-31 15,0 0-39-15,0 0-27 0,0 0-33 0,0 0-33 16,0 0-27-16,0 0-184 0,0 0-418 0,0 0 185 16</inkml:trace>
          <inkml:trace contextRef="#ctx1" brushRef="#br0" timeOffset="-13600.7285">630 1393 159 0,'-71'14'156'0,"71"-14"2"16,-69 25-8-16,36-8 6 0,0 4-8 0,0 4-7 16,-14 18-8-16,11 1-10 0,3 0-2 0,-3 10-9 15,3 6-11-15,5 2-8 0,1 1-9 0,8-6-7 16,5-2-13-16,3-19-30 0,3-1-28 0,8-35-27 16,0 55-36-16,0-55-26 0,0 0-44 0,24 33-161 15,-24-33-312-15,0 0 138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6.60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E4730C-E5EE-4C82-A0D7-9BB481362110}" emma:medium="tactile" emma:mode="ink">
          <msink:context xmlns:msink="http://schemas.microsoft.com/ink/2010/main" type="inkDrawing" rotatedBoundingBox="5225,6401 12836,4492 12858,4580 5247,6489" semanticType="callout" shapeName="Other">
            <msink:sourceLink direction="with" ref="{B90A030A-3E0C-4F88-9A25-B312711CF7C4}"/>
            <msink:sourceLink direction="with" ref="{3212A725-1920-4B80-80AB-FF5C9DADDD56}"/>
          </msink:context>
        </emma:interpretation>
      </emma:emma>
    </inkml:annotationXML>
    <inkml:trace contextRef="#ctx0" brushRef="#br0">221 1871 8 0,'0'0'161'0,"-80"9"-11"0,80-9-5 0,-47 6-10 0,47-6 8 15,0 0-7-15,-58 7 0 0,58-7-4 16,0 0 0-16,-38 7-5 0,38-7-1 0,0 0-2 0,0 0-8 16,0 0-6-16,0 0-9 0,0 0-10 0,0 0-5 15,0 0-8-15,0 0-1 0,0 0-9 0,0 0-4 16,0 0-9-16,0 0-5 0,135-22-3 0,-64 0-4 15,7 2-5-15,7-1-2 0,-2-4-3 0,16-4-2 16,-3 1-3-16,17-8-7 0,9-5 4 0,4-1-1 16,7 3-4-16,5-2-1 0,2-2 1 0,9-2 0 15,11 5 6-15,2-2-3 0,15-7-4 0,-6 10-5 16,5-4 2-16,1 1-6 0,-4-3 9 0,6 2-1 16,3-2 9-16,-3 5 9 0,1-5-6 0,-1 0 5 15,-6 0 2-15,4 2 1 0,-1 1-1 0,3-2 1 16,0 2-6-16,-2-4-1 0,-9 5-4 0,0-4 0 15,-5 6-1-15,-3 7-6 0,-6-7 2 0,-3 0-7 16,-4 2 1-16,-7 5-2 0,-8 2-2 0,-5 1 3 16,-3-1-2-16,-11 1-6 0,0 3 5 0,-3 0-2 15,-2 6 4-15,-6 1-4 0,-11 1-1 0,-6-1-3 16,-8 6 2-16,-5-6-4 0,-8 5 0 0,-23 6 1 0,-5 1 0 16,-36 7 5-16,74-18-8 0,-41 10 0 15,-33 8 0-15,44-10 3 0,-44 10 2 0,0 0 2 16,47-9 6-16,-47 9 11 0,0 0 4 0,0 0 2 15,0 0 10-15,44-14-2 0,-44 14 3 0,0 0 1 0,0 0-8 16,0 0-3-16,0 0-7 0,0 0-6 0,0 0-20 16,0 0-14-16,0 0-17 0,0 0-21 0,0 0-22 15,0 0-27-15,0 0-33 0,0 0-40 0,0 0-46 16,0 0-42-16,0 0-256 0,0 0-561 0,-132-10 249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6.88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7E5FEF-ADBD-4B76-9877-434C2B158660}" emma:medium="tactile" emma:mode="ink">
          <msink:context xmlns:msink="http://schemas.microsoft.com/ink/2010/main" type="inkDrawing" rotatedBoundingBox="11852,5074 12195,4282 12841,4562 12498,5354" shapeName="Other"/>
        </emma:interpretation>
      </emma:emma>
    </inkml:annotationXML>
    <inkml:trace contextRef="#ctx0" brushRef="#br0">0 67 151 0,'0'0'257'0,"0"0"-8"0,0 0-4 16,0 0-19-16,0 0-17 0,0 0-15 0,0 0-17 15,0 0-13-15,0 0-12 0,69-59-6 0,-25 53-12 16,-44 6-5-16,113 2-6 0,-50 2-1 0,0 9-1 15,4 3-6-15,-26-5-11 0,22 13-4 0,-27-8-7 16,-3 5-6-16,-5 1-12 0,-6 1-1 16,-22-23-2-16,27 58-10 0,-24-26-9 0,-3-32-2 0,-11 67-5 15,-19-17 2-15,-12-2-4 0,4-6-7 0,-12 7-1 16,-2-7-7-16,-3-1 1 0,0-4-13 0,-1-4-18 16,4-3-26-16,3 2-39 0,13-10-51 0,3-1-68 15,33-21-75-15,-50 35-293 0,28-24-599 0,22-11 265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07.353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8CC76-1727-4695-A38C-C4313FD9F9DA}" emma:medium="tactile" emma:mode="ink">
          <msink:context xmlns:msink="http://schemas.microsoft.com/ink/2010/main" type="inkDrawing" rotatedBoundingBox="5931,7267 6806,7942 6202,8724 5327,8049" semanticType="callout" shapeName="Other">
            <msink:sourceLink direction="with" ref="{3212A725-1920-4B80-80AB-FF5C9DADDD56}"/>
          </msink:context>
        </emma:interpretation>
      </emma:emma>
    </inkml:annotationXML>
    <inkml:trace contextRef="#ctx0" brushRef="#br0">707 4 2 0,'0'0'222'0,"0"0"-11"16,0 0-19-16,0 0-21 0,0 0-18 0,0 0-15 16,0 0-14-16,-74-30-11 0,74 30-11 0,-91 45-12 0,30-15-7 15,9 5-4-15,-6 3-11 0,3 2-6 16,2 2-3-16,4 11 0 0,-4-11-6 0,15 14-2 0,-1-3 2 16,9-4-5-16,5 3-1 0,8 0-3 0,6-18 2 15,9 4-2-15,2-38-3 0,22 70 0 16,-3-37 1-16,14-6-6 0,17 9-1 0,5-9-2 0,3-9-5 15,8-7 0-15,11-4-2 0,-3-3-1 0,6-3-5 16,0-3 0-16,-3-2 0 0,3 3-4 0,-11 0 0 16,-3 4-7-16,-2-3 3 0,-26 3-2 0,-38-3-12 15,64 4-34-15,-64-4-29 0,38 11-53 0,-38-11-60 16,0 0-218-16,0 0-428 0,0 0 189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7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F2DF-A388-4F5C-83B7-743BA1636D1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0.emf"/><Relationship Id="rId7" Type="http://schemas.openxmlformats.org/officeDocument/2006/relationships/customXml" Target="../ink/ink3.xml"/><Relationship Id="rId12" Type="http://schemas.openxmlformats.org/officeDocument/2006/relationships/image" Target="../media/image9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2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5.xml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emf"/><Relationship Id="rId10" Type="http://schemas.openxmlformats.org/officeDocument/2006/relationships/image" Target="../media/image8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13.xml"/><Relationship Id="rId30" Type="http://schemas.openxmlformats.org/officeDocument/2006/relationships/image" Target="../media/image18.emf"/><Relationship Id="rId8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Lato Black" panose="020F0A02020204030203" pitchFamily="34" charset="0"/>
              </a:rPr>
              <a:t>Microservices</a:t>
            </a:r>
            <a:r>
              <a:rPr lang="en-US" b="1" dirty="0" smtClean="0">
                <a:latin typeface="Lato Black" panose="020F0A02020204030203" pitchFamily="34" charset="0"/>
              </a:rPr>
              <a:t> Tutorial</a:t>
            </a:r>
            <a:endParaRPr lang="en-US" b="1" dirty="0">
              <a:latin typeface="Lato Black" panose="020F0A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With Spring Boot</a:t>
            </a:r>
            <a:endParaRPr lang="en-US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8076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/>
              <p14:cNvContentPartPr/>
              <p14:nvPr/>
            </p14:nvContentPartPr>
            <p14:xfrm>
              <a:off x="5101867" y="1362520"/>
              <a:ext cx="1571040" cy="54972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2147" y="1357120"/>
                <a:ext cx="15919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/>
              <p14:cNvContentPartPr/>
              <p14:nvPr/>
            </p14:nvContentPartPr>
            <p14:xfrm>
              <a:off x="4761307" y="1199440"/>
              <a:ext cx="2241000" cy="11332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2307" y="1190080"/>
                <a:ext cx="2263680" cy="11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/>
              <p14:cNvContentPartPr/>
              <p14:nvPr/>
            </p14:nvContentPartPr>
            <p14:xfrm>
              <a:off x="6934267" y="1446400"/>
              <a:ext cx="1600560" cy="1681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4187" y="1438480"/>
                <a:ext cx="1623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3" name="Ink 82"/>
              <p14:cNvContentPartPr/>
              <p14:nvPr/>
            </p14:nvContentPartPr>
            <p14:xfrm>
              <a:off x="7258987" y="853840"/>
              <a:ext cx="3682440" cy="8352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50707" y="839440"/>
                <a:ext cx="369684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/>
              <p14:cNvContentPartPr/>
              <p14:nvPr/>
            </p14:nvContentPartPr>
            <p14:xfrm>
              <a:off x="8642467" y="672400"/>
              <a:ext cx="2425680" cy="113868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33827" y="661600"/>
                <a:ext cx="244764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5" name="Ink 104"/>
              <p14:cNvContentPartPr/>
              <p14:nvPr/>
            </p14:nvContentPartPr>
            <p14:xfrm>
              <a:off x="-338813" y="1043200"/>
              <a:ext cx="2340360" cy="166680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52133" y="1029520"/>
                <a:ext cx="2361600" cy="16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9" name="Ink 108"/>
              <p14:cNvContentPartPr/>
              <p14:nvPr/>
            </p14:nvContentPartPr>
            <p14:xfrm>
              <a:off x="1887787" y="1643320"/>
              <a:ext cx="2688120" cy="68364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78067" y="1633240"/>
                <a:ext cx="271152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2" name="Ink 111"/>
              <p14:cNvContentPartPr/>
              <p14:nvPr/>
            </p14:nvContentPartPr>
            <p14:xfrm>
              <a:off x="4361707" y="1585000"/>
              <a:ext cx="243360" cy="2898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3427" y="1575640"/>
                <a:ext cx="2642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3" name="Ink 112"/>
              <p14:cNvContentPartPr/>
              <p14:nvPr/>
            </p14:nvContentPartPr>
            <p14:xfrm>
              <a:off x="1952947" y="2670400"/>
              <a:ext cx="399600" cy="3171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43587" y="2663560"/>
                <a:ext cx="418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4" name="Ink 113"/>
              <p14:cNvContentPartPr/>
              <p14:nvPr/>
            </p14:nvContentPartPr>
            <p14:xfrm>
              <a:off x="2132947" y="2196280"/>
              <a:ext cx="2487960" cy="68112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22507" y="2188000"/>
                <a:ext cx="250668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 121"/>
              <p14:cNvContentPartPr/>
              <p14:nvPr/>
            </p14:nvContentPartPr>
            <p14:xfrm>
              <a:off x="6932467" y="2020600"/>
              <a:ext cx="210600" cy="42408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9867" y="2008000"/>
                <a:ext cx="2358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4" name="Ink 123"/>
              <p14:cNvContentPartPr/>
              <p14:nvPr/>
            </p14:nvContentPartPr>
            <p14:xfrm>
              <a:off x="7076467" y="1846720"/>
              <a:ext cx="1983600" cy="6523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66387" y="1831240"/>
                <a:ext cx="20005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/>
              <p14:cNvContentPartPr/>
              <p14:nvPr/>
            </p14:nvContentPartPr>
            <p14:xfrm>
              <a:off x="7661467" y="2257120"/>
              <a:ext cx="669240" cy="5662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52467" y="2244520"/>
                <a:ext cx="6908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0" name="Ink 139"/>
              <p14:cNvContentPartPr/>
              <p14:nvPr/>
            </p14:nvContentPartPr>
            <p14:xfrm>
              <a:off x="8760907" y="2158480"/>
              <a:ext cx="2107080" cy="116352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49027" y="2146600"/>
                <a:ext cx="212364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1" name="Ink 140"/>
              <p14:cNvContentPartPr/>
              <p14:nvPr/>
            </p14:nvContentPartPr>
            <p14:xfrm>
              <a:off x="8904907" y="2784160"/>
              <a:ext cx="2001240" cy="4489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96627" y="2772640"/>
                <a:ext cx="20210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2" name="Ink 141"/>
              <p14:cNvContentPartPr/>
              <p14:nvPr/>
            </p14:nvContentPartPr>
            <p14:xfrm>
              <a:off x="9138547" y="2922400"/>
              <a:ext cx="1703520" cy="42012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30987" y="2909440"/>
                <a:ext cx="172404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271027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API Gateway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OKTA </a:t>
            </a:r>
            <a:r>
              <a:rPr lang="en-US" dirty="0" err="1" smtClean="0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DB3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99360" y="303120"/>
              <a:ext cx="9190800" cy="619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40" y="294840"/>
                <a:ext cx="9204480" cy="62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29717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Lato" panose="020F0502020204030203" pitchFamily="34" charset="0"/>
              </a:rPr>
              <a:t>Config</a:t>
            </a:r>
            <a:r>
              <a:rPr lang="en-US" b="1" dirty="0" smtClean="0">
                <a:latin typeface="Lato" panose="020F0502020204030203" pitchFamily="34" charset="0"/>
              </a:rPr>
              <a:t> Server</a:t>
            </a:r>
            <a:endParaRPr lang="en-US" b="1" dirty="0">
              <a:latin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04560" y="422640"/>
              <a:ext cx="10725480" cy="5725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160" y="417240"/>
                <a:ext cx="10739520" cy="57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85731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Prerequisite for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r>
              <a:rPr lang="en-US" b="1" dirty="0">
                <a:latin typeface="Lato" panose="020F0502020204030203" pitchFamily="34" charset="0"/>
              </a:rPr>
              <a:t> </a:t>
            </a:r>
            <a:r>
              <a:rPr lang="en-US" b="1" dirty="0" smtClean="0">
                <a:latin typeface="Lato" panose="020F0502020204030203" pitchFamily="34" charset="0"/>
              </a:rPr>
              <a:t>Tutorial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96107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Lato" panose="020F0502020204030203" pitchFamily="34" charset="0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Lato" panose="020F0502020204030203" pitchFamily="34" charset="0"/>
              </a:rPr>
              <a:t>Project using Monolithic Architecture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Smart Contact manager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Exam Portal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Blog Application</a:t>
            </a:r>
            <a:endParaRPr lang="en-US" sz="1800" dirty="0">
              <a:latin typeface="Lato" panose="020F0502020204030203" pitchFamily="34" charset="0"/>
            </a:endParaRPr>
          </a:p>
        </p:txBody>
      </p:sp>
      <p:pic>
        <p:nvPicPr>
          <p:cNvPr id="1026" name="Picture 2" descr="spring-framework-project-logo - Spring Framework Gu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42" y="259926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69530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Before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ato" panose="020F0502020204030203" pitchFamily="34" charset="0"/>
              </a:rPr>
              <a:t> </a:t>
            </a:r>
            <a:r>
              <a:rPr lang="en-US" sz="2200" dirty="0" smtClean="0">
                <a:latin typeface="Lato" panose="020F0502020204030203" pitchFamily="34" charset="0"/>
              </a:rPr>
              <a:t>Monolithic architecture: multiple components are combined in single large app.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Single Code Base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Deployed in single bundle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Change in one service then whole app is redeployed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Building problem: developers has to communicate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Problem in scale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Cumbersome over time</a:t>
            </a:r>
            <a:endParaRPr lang="en-US" sz="2200" dirty="0">
              <a:latin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442200" y="2624666"/>
            <a:ext cx="4174067" cy="3039547"/>
            <a:chOff x="3697816" y="2751666"/>
            <a:chExt cx="4796367" cy="3560234"/>
          </a:xfrm>
        </p:grpSpPr>
        <p:sp>
          <p:nvSpPr>
            <p:cNvPr id="4" name="Rectangle 3"/>
            <p:cNvSpPr/>
            <p:nvPr/>
          </p:nvSpPr>
          <p:spPr>
            <a:xfrm>
              <a:off x="3697816" y="2751666"/>
              <a:ext cx="4796367" cy="3560234"/>
            </a:xfrm>
            <a:prstGeom prst="rect">
              <a:avLst/>
            </a:prstGeom>
            <a:solidFill>
              <a:srgbClr val="81F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02124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34125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02124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34125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02124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Shipment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09266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48263" y="5799150"/>
            <a:ext cx="29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using Monolithic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0348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Lato" panose="020F0502020204030203" pitchFamily="34" charset="0"/>
              </a:rPr>
              <a:t>Large apps are divide into small parts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Different codebase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Each module managed independently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Different tech stack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Lato" panose="020F0502020204030203" pitchFamily="34" charset="0"/>
              </a:rPr>
              <a:t>Handling </a:t>
            </a:r>
            <a:r>
              <a:rPr lang="en-US" sz="2200" dirty="0" err="1" smtClean="0">
                <a:solidFill>
                  <a:srgbClr val="FF0000"/>
                </a:solidFill>
                <a:latin typeface="Lato" panose="020F0502020204030203" pitchFamily="34" charset="0"/>
              </a:rPr>
              <a:t>microservices</a:t>
            </a:r>
            <a:r>
              <a:rPr lang="en-US" sz="2200" dirty="0" smtClean="0">
                <a:solidFill>
                  <a:srgbClr val="FF0000"/>
                </a:solidFill>
                <a:latin typeface="Lato" panose="020F0502020204030203" pitchFamily="34" charset="0"/>
              </a:rPr>
              <a:t> is complex</a:t>
            </a:r>
          </a:p>
          <a:p>
            <a:endParaRPr lang="en-US" sz="2200" dirty="0">
              <a:latin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68103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36464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68103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6464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9147010" y="3170411"/>
            <a:ext cx="58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8557557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313370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3"/>
          </p:cNvCxnSpPr>
          <p:nvPr/>
        </p:nvCxnSpPr>
        <p:spPr>
          <a:xfrm flipH="1">
            <a:off x="9147010" y="4950617"/>
            <a:ext cx="589454" cy="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92067" y="566623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70686" y="3882789"/>
            <a:ext cx="31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Communicate using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619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API Gateway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OKTA </a:t>
            </a:r>
            <a:r>
              <a:rPr lang="en-US" dirty="0" err="1" smtClean="0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DB3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027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Service Registry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61867" y="2438401"/>
            <a:ext cx="3191933" cy="3200400"/>
          </a:xfrm>
          <a:prstGeom prst="ellipse">
            <a:avLst/>
          </a:prstGeom>
          <a:solidFill>
            <a:srgbClr val="81FFD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Service Registry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6400" y="20499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6400" y="359127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46400" y="5067532"/>
            <a:ext cx="18865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1996" y="1637505"/>
            <a:ext cx="269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192.168.56.01</a:t>
            </a:r>
            <a:r>
              <a:rPr lang="en-US" dirty="0" smtClean="0"/>
              <a:t>:8080/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01545" y="3194444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192.168.56.02</a:t>
            </a:r>
            <a:r>
              <a:rPr lang="en-US" dirty="0" smtClean="0"/>
              <a:t>:8080/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79300" y="4698200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192.168.56.03</a:t>
            </a:r>
            <a:r>
              <a:rPr lang="en-US" dirty="0" smtClean="0"/>
              <a:t>:8080/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3"/>
          </p:cNvCxnSpPr>
          <p:nvPr/>
        </p:nvCxnSpPr>
        <p:spPr>
          <a:xfrm>
            <a:off x="4716420" y="2308996"/>
            <a:ext cx="3328918" cy="15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2"/>
          </p:cNvCxnSpPr>
          <p:nvPr/>
        </p:nvCxnSpPr>
        <p:spPr>
          <a:xfrm>
            <a:off x="4832949" y="3860043"/>
            <a:ext cx="3328918" cy="17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</p:cNvCxnSpPr>
          <p:nvPr/>
        </p:nvCxnSpPr>
        <p:spPr>
          <a:xfrm flipV="1">
            <a:off x="4832949" y="4124837"/>
            <a:ext cx="3131005" cy="120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84575" y="3601001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61867" y="5645754"/>
            <a:ext cx="35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all the information of services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93667" y="6086021"/>
            <a:ext cx="21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b="1" dirty="0" smtClean="0"/>
              <a:t>service-name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30733" y="1998134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57864" y="2099825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11232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12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Lets start building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9467" y="3166533"/>
            <a:ext cx="2887134" cy="11800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983133" y="1690688"/>
            <a:ext cx="2497667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Service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83133" y="4592109"/>
            <a:ext cx="2497667" cy="1185333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 Service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086601" y="1933577"/>
            <a:ext cx="1896532" cy="1473199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86601" y="2105819"/>
            <a:ext cx="1896532" cy="1475581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26" idx="0"/>
          </p:cNvCxnSpPr>
          <p:nvPr/>
        </p:nvCxnSpPr>
        <p:spPr>
          <a:xfrm>
            <a:off x="7086601" y="3756554"/>
            <a:ext cx="3145366" cy="835555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086601" y="3931179"/>
            <a:ext cx="2641599" cy="66093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1"/>
          </p:cNvCxnSpPr>
          <p:nvPr/>
        </p:nvCxnSpPr>
        <p:spPr>
          <a:xfrm>
            <a:off x="2048933" y="3756554"/>
            <a:ext cx="215053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89405" y="340677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3852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6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93224" y="1270450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UserService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93221" y="2499091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HotelService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93222" y="3727732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RatingService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61168" y="1270450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4913" y="2575966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8658" y="3881482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75051" y="4403417"/>
            <a:ext cx="2816028" cy="224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ServiceRegistry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72595" y="2095837"/>
            <a:ext cx="3220626" cy="27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6"/>
          </p:cNvCxnSpPr>
          <p:nvPr/>
        </p:nvCxnSpPr>
        <p:spPr>
          <a:xfrm flipH="1">
            <a:off x="4491079" y="2985961"/>
            <a:ext cx="3002142" cy="253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00322" y="4197068"/>
            <a:ext cx="2994044" cy="15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95086" y="5067065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2595" y="927991"/>
            <a:ext cx="257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user with </a:t>
            </a:r>
            <a:r>
              <a:rPr lang="en-US" dirty="0" err="1" smtClean="0">
                <a:solidFill>
                  <a:srgbClr val="FF0000"/>
                </a:solidFill>
              </a:rPr>
              <a:t>userid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70294" y="1062079"/>
            <a:ext cx="3269182" cy="37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44882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Feign Client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Feign </a:t>
            </a:r>
            <a:r>
              <a:rPr lang="en-US" dirty="0"/>
              <a:t>is a </a:t>
            </a:r>
            <a:r>
              <a:rPr lang="en-US" b="1" dirty="0"/>
              <a:t>declarative </a:t>
            </a:r>
            <a:r>
              <a:rPr lang="en-US" b="1" dirty="0" smtClean="0"/>
              <a:t>HTTP web client </a:t>
            </a:r>
            <a:r>
              <a:rPr lang="en-US" dirty="0" smtClean="0"/>
              <a:t>developed </a:t>
            </a:r>
            <a:r>
              <a:rPr lang="en-US" dirty="0"/>
              <a:t>by </a:t>
            </a:r>
            <a:r>
              <a:rPr lang="en-US" b="1" dirty="0"/>
              <a:t>Netflix</a:t>
            </a:r>
            <a:r>
              <a:rPr lang="en-US" dirty="0" smtClean="0"/>
              <a:t>.</a:t>
            </a:r>
          </a:p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If you want to use Feign,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create an interface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, and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annotate it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.</a:t>
            </a:r>
            <a:endParaRPr lang="en-US" sz="2400" dirty="0"/>
          </a:p>
          <a:p>
            <a:endParaRPr lang="en-US" sz="22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335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233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inter-regular</vt:lpstr>
      <vt:lpstr>Lato</vt:lpstr>
      <vt:lpstr>Lato Black</vt:lpstr>
      <vt:lpstr>Office Theme</vt:lpstr>
      <vt:lpstr>Microservices Tutorial</vt:lpstr>
      <vt:lpstr>Prerequisite for Microservices Tutorial</vt:lpstr>
      <vt:lpstr>Before Microservices</vt:lpstr>
      <vt:lpstr>Microservices</vt:lpstr>
      <vt:lpstr>PowerPoint Presentation</vt:lpstr>
      <vt:lpstr>Service Registry</vt:lpstr>
      <vt:lpstr>Lets start building microservices</vt:lpstr>
      <vt:lpstr>PowerPoint Presentation</vt:lpstr>
      <vt:lpstr>Feign Client</vt:lpstr>
      <vt:lpstr>PowerPoint Presentation</vt:lpstr>
      <vt:lpstr>PowerPoint Presentation</vt:lpstr>
      <vt:lpstr>Config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DurgeshPC</dc:creator>
  <cp:lastModifiedBy>DurgeshPC</cp:lastModifiedBy>
  <cp:revision>46</cp:revision>
  <dcterms:created xsi:type="dcterms:W3CDTF">2022-11-14T14:02:41Z</dcterms:created>
  <dcterms:modified xsi:type="dcterms:W3CDTF">2022-12-17T15:07:30Z</dcterms:modified>
</cp:coreProperties>
</file>