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Garcia Martinez" initials="FGM" lastIdx="1" clrIdx="0">
    <p:extLst>
      <p:ext uri="{19B8F6BF-5375-455C-9EA6-DF929625EA0E}">
        <p15:presenceInfo xmlns:p15="http://schemas.microsoft.com/office/powerpoint/2012/main" userId="S::pg29felipe@vfs.com::f564f6fd-bafa-4e52-a839-e32bf91243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99AE-9FA3-452D-B83E-3C1ABAEE7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AEECB-2E3C-4DA6-A5A6-A9989ACC8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7C18-BBD7-414D-B3EF-837D1219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F12F-4F04-4BF8-9D74-D0CA6A7CA926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65F93-3EEE-4484-90C1-21CFADAC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BF44-1F02-48FE-A882-1DE3994B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2A42-B7D8-4BC4-9A6F-82EC3334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BEF7-2997-4654-A137-03743D26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36D95-CDF3-4277-B0A0-820A0BCE4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18A0E-C9AC-4C66-9D9A-748258D1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F12F-4F04-4BF8-9D74-D0CA6A7CA926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E00FF-349E-478A-8C73-1E25E423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0B418-1016-4D91-B73C-29CBC70C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2A42-B7D8-4BC4-9A6F-82EC3334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7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9DC15-F3EF-4BF8-A372-A14A7860F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77D9D-981A-4870-AA12-3D71E1C8F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10684-E527-4800-86D7-03DAFAC6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F12F-4F04-4BF8-9D74-D0CA6A7CA926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AD762-F6A6-4C7D-BA84-DF6F668D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5CDD-470C-4E35-873B-40475CAF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2A42-B7D8-4BC4-9A6F-82EC3334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5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9E75-12C8-4173-B151-B9F3A525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6218-ACD4-4F78-A47E-4BA13B95B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CB5A-2B40-41C4-B1C4-9F6B97E8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F12F-4F04-4BF8-9D74-D0CA6A7CA926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6DE99-241F-464F-ADAC-17D06BA7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F8879-41D5-4D69-B381-B6FC09DE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2A42-B7D8-4BC4-9A6F-82EC3334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3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B210-EF90-49A7-8467-130B74464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F5C34-9BAA-4D27-819D-44938445D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1A918-40D3-469B-82E3-DD16AD60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F12F-4F04-4BF8-9D74-D0CA6A7CA926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FAB48-26C2-49EC-B3EA-4EC76A0F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08722-392C-498C-B2F5-C3CBFF74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2A42-B7D8-4BC4-9A6F-82EC3334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3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A0AF-68AB-4498-AB02-446AE82A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B2C8-6C84-4510-AF62-14116EDB1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A5419-AB13-4965-B1BF-3A8DC4F8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7B12D-7F36-4B60-95D2-CC515450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F12F-4F04-4BF8-9D74-D0CA6A7CA926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7B932-5737-4F60-9D22-7E8D3B68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447C7-AADA-49C7-A209-4F302A3C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2A42-B7D8-4BC4-9A6F-82EC3334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7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8C70-060E-4543-A3E1-5CA311AB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E8EDB-D7AB-4B1E-B812-57324AE46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11437-F40B-4512-897F-6A46E9397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51B53-750A-4D0C-835F-83D9A629D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AA613-84A2-45B0-85EA-9E5B78AA2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833AD-01C1-42A1-9B08-3DAEF511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F12F-4F04-4BF8-9D74-D0CA6A7CA926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EACC4-014D-442D-A456-9A044045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1676A-DE32-4FB4-B1F1-DB11A8F4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2A42-B7D8-4BC4-9A6F-82EC3334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0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DC8B-2552-4273-A36D-F90E784A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37741-9855-40D3-AABB-D20DF62C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F12F-4F04-4BF8-9D74-D0CA6A7CA926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7B8CF-4BB1-4FBE-89F0-D8B4CA8D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C791A-8805-40FF-97BA-652C12D9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2A42-B7D8-4BC4-9A6F-82EC3334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3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56E6E-7D46-40B1-8A63-3CB59CD6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F12F-4F04-4BF8-9D74-D0CA6A7CA926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0C0D4-77C8-4ED3-A0FD-98ABE20A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69A9A-C871-4CB2-991F-F99592FC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2A42-B7D8-4BC4-9A6F-82EC3334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3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FB52-A0AA-490C-B529-A3150570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F56C6-7C75-4613-8360-AF80F56CC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A4698-2504-496D-B82D-A448D98DE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75C85-AC8A-4C34-BF7E-611845BB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F12F-4F04-4BF8-9D74-D0CA6A7CA926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E9C3C-89C4-4CF4-9EF4-2BCF4986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851FC-8A4A-41B8-BC3E-A87B0C99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2A42-B7D8-4BC4-9A6F-82EC3334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6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4749-A9F8-4E43-95A0-DBF88369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4A2CB-DEF1-4FB2-92C3-933B6F7C6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DF53F-E231-485F-A0E1-805654B79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9838E-B717-4E0C-AC35-713033F1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F12F-4F04-4BF8-9D74-D0CA6A7CA926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C2BD7-6FC4-48C8-984C-37202932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85411-E6B7-4456-9E1D-395A773B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2A42-B7D8-4BC4-9A6F-82EC3334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02232-6FA0-4674-A01C-17651FC1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737A1-E9A7-4C5E-AA1A-C33E06E1D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82E5C-BADF-4F01-A60B-2393D99FA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12F-4F04-4BF8-9D74-D0CA6A7CA926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35DA-11C1-4446-9334-E2DA75FE6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BE25A-1C0C-4874-9C83-75B7DA7B2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2A42-B7D8-4BC4-9A6F-82EC3334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7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B18B-EEEA-4BB2-B5A7-BA3DA3155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18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Minesweeper Box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98DA6-1A5B-47C8-BB21-9A33B8F06291}"/>
              </a:ext>
            </a:extLst>
          </p:cNvPr>
          <p:cNvSpPr/>
          <p:nvPr/>
        </p:nvSpPr>
        <p:spPr>
          <a:xfrm>
            <a:off x="311791" y="1065402"/>
            <a:ext cx="11568418" cy="559545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56ACF9-E489-4330-AD40-582B5FEC60B0}"/>
              </a:ext>
            </a:extLst>
          </p:cNvPr>
          <p:cNvSpPr/>
          <p:nvPr/>
        </p:nvSpPr>
        <p:spPr>
          <a:xfrm>
            <a:off x="506135" y="1266737"/>
            <a:ext cx="11122403" cy="524907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4D1BC-A897-49E2-A649-A51929A411A9}"/>
              </a:ext>
            </a:extLst>
          </p:cNvPr>
          <p:cNvSpPr txBox="1"/>
          <p:nvPr/>
        </p:nvSpPr>
        <p:spPr>
          <a:xfrm>
            <a:off x="506135" y="766014"/>
            <a:ext cx="6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73BDD-FC2E-4F16-93B2-A3CDF31981E1}"/>
              </a:ext>
            </a:extLst>
          </p:cNvPr>
          <p:cNvSpPr txBox="1"/>
          <p:nvPr/>
        </p:nvSpPr>
        <p:spPr>
          <a:xfrm>
            <a:off x="855676" y="1000905"/>
            <a:ext cx="6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body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4BC969-3C3A-46BB-A411-DC8CA5ADDD26}"/>
              </a:ext>
            </a:extLst>
          </p:cNvPr>
          <p:cNvSpPr/>
          <p:nvPr/>
        </p:nvSpPr>
        <p:spPr>
          <a:xfrm>
            <a:off x="658536" y="1510018"/>
            <a:ext cx="1633056" cy="489078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514E5-308C-4CD5-92FF-776CA384F727}"/>
              </a:ext>
            </a:extLst>
          </p:cNvPr>
          <p:cNvSpPr txBox="1"/>
          <p:nvPr/>
        </p:nvSpPr>
        <p:spPr>
          <a:xfrm>
            <a:off x="1050020" y="1244186"/>
            <a:ext cx="89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sidebar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E0DA74-B2AB-426C-98B3-E471CA5DB58E}"/>
              </a:ext>
            </a:extLst>
          </p:cNvPr>
          <p:cNvSpPr/>
          <p:nvPr/>
        </p:nvSpPr>
        <p:spPr>
          <a:xfrm>
            <a:off x="2701251" y="1510018"/>
            <a:ext cx="8616896" cy="118284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58536-E646-4AC1-B3F3-486A5326B821}"/>
              </a:ext>
            </a:extLst>
          </p:cNvPr>
          <p:cNvSpPr txBox="1"/>
          <p:nvPr/>
        </p:nvSpPr>
        <p:spPr>
          <a:xfrm>
            <a:off x="2683076" y="1244186"/>
            <a:ext cx="89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header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665EC8-121F-42FE-9FC9-DAC6C2B1936B}"/>
              </a:ext>
            </a:extLst>
          </p:cNvPr>
          <p:cNvSpPr/>
          <p:nvPr/>
        </p:nvSpPr>
        <p:spPr>
          <a:xfrm>
            <a:off x="3130487" y="1763875"/>
            <a:ext cx="7784988" cy="67829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E90EF-CDF3-44A5-B14F-061001AFB175}"/>
              </a:ext>
            </a:extLst>
          </p:cNvPr>
          <p:cNvSpPr txBox="1"/>
          <p:nvPr/>
        </p:nvSpPr>
        <p:spPr>
          <a:xfrm>
            <a:off x="3287084" y="1498043"/>
            <a:ext cx="89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28DF57-8C0B-4268-AAB8-AE11AF4C59ED}"/>
              </a:ext>
            </a:extLst>
          </p:cNvPr>
          <p:cNvSpPr/>
          <p:nvPr/>
        </p:nvSpPr>
        <p:spPr>
          <a:xfrm>
            <a:off x="2714533" y="2952923"/>
            <a:ext cx="8616896" cy="242703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19BDC1-A73E-4734-BD26-8F2F87AC00FC}"/>
              </a:ext>
            </a:extLst>
          </p:cNvPr>
          <p:cNvSpPr/>
          <p:nvPr/>
        </p:nvSpPr>
        <p:spPr>
          <a:xfrm>
            <a:off x="2701251" y="5645789"/>
            <a:ext cx="8616896" cy="75501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CF8B78-D4DA-43BD-B212-516995DE373A}"/>
              </a:ext>
            </a:extLst>
          </p:cNvPr>
          <p:cNvSpPr txBox="1"/>
          <p:nvPr/>
        </p:nvSpPr>
        <p:spPr>
          <a:xfrm>
            <a:off x="2683076" y="5379957"/>
            <a:ext cx="89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footer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4E098C-7AED-43D1-8B2A-3A8689E8ABC4}"/>
              </a:ext>
            </a:extLst>
          </p:cNvPr>
          <p:cNvSpPr/>
          <p:nvPr/>
        </p:nvSpPr>
        <p:spPr>
          <a:xfrm>
            <a:off x="3130487" y="5842560"/>
            <a:ext cx="1449902" cy="43295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AB3FA2-6CA5-42A4-A627-310B350402AB}"/>
              </a:ext>
            </a:extLst>
          </p:cNvPr>
          <p:cNvSpPr txBox="1"/>
          <p:nvPr/>
        </p:nvSpPr>
        <p:spPr>
          <a:xfrm>
            <a:off x="3215777" y="5598733"/>
            <a:ext cx="89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2C9E79-3EAD-4329-A9F4-ECAD94B71713}"/>
              </a:ext>
            </a:extLst>
          </p:cNvPr>
          <p:cNvSpPr/>
          <p:nvPr/>
        </p:nvSpPr>
        <p:spPr>
          <a:xfrm>
            <a:off x="5178446" y="5816995"/>
            <a:ext cx="1449902" cy="43295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734D1D-0D82-4E1A-ADD4-F03C82409C30}"/>
              </a:ext>
            </a:extLst>
          </p:cNvPr>
          <p:cNvSpPr txBox="1"/>
          <p:nvPr/>
        </p:nvSpPr>
        <p:spPr>
          <a:xfrm>
            <a:off x="5263736" y="5573168"/>
            <a:ext cx="89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4490FC-3EEB-4B00-9F14-496DABD6FD48}"/>
              </a:ext>
            </a:extLst>
          </p:cNvPr>
          <p:cNvSpPr/>
          <p:nvPr/>
        </p:nvSpPr>
        <p:spPr>
          <a:xfrm>
            <a:off x="7226405" y="5842560"/>
            <a:ext cx="1449902" cy="43295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8DD75D-DD69-4FBC-AD05-A070DF7B09DC}"/>
              </a:ext>
            </a:extLst>
          </p:cNvPr>
          <p:cNvSpPr txBox="1"/>
          <p:nvPr/>
        </p:nvSpPr>
        <p:spPr>
          <a:xfrm>
            <a:off x="7290729" y="5592198"/>
            <a:ext cx="89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764AEA-F811-469E-A2D4-3AB4CE31FDA1}"/>
              </a:ext>
            </a:extLst>
          </p:cNvPr>
          <p:cNvSpPr/>
          <p:nvPr/>
        </p:nvSpPr>
        <p:spPr>
          <a:xfrm>
            <a:off x="9338688" y="5842560"/>
            <a:ext cx="1449902" cy="43295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FEDF74-7BE0-4ADE-AACB-CB824694D521}"/>
              </a:ext>
            </a:extLst>
          </p:cNvPr>
          <p:cNvSpPr txBox="1"/>
          <p:nvPr/>
        </p:nvSpPr>
        <p:spPr>
          <a:xfrm>
            <a:off x="9423978" y="5598733"/>
            <a:ext cx="89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160855-710D-4415-943B-F24BBBF49239}"/>
              </a:ext>
            </a:extLst>
          </p:cNvPr>
          <p:cNvSpPr txBox="1"/>
          <p:nvPr/>
        </p:nvSpPr>
        <p:spPr>
          <a:xfrm>
            <a:off x="2714533" y="2690252"/>
            <a:ext cx="89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main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501B18-D480-41D7-8F31-4DDC05B8E3BE}"/>
              </a:ext>
            </a:extLst>
          </p:cNvPr>
          <p:cNvSpPr/>
          <p:nvPr/>
        </p:nvSpPr>
        <p:spPr>
          <a:xfrm>
            <a:off x="5577097" y="3260700"/>
            <a:ext cx="2102501" cy="198464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4ED3E8-6E7B-46D5-90B5-6E6965BF798A}"/>
              </a:ext>
            </a:extLst>
          </p:cNvPr>
          <p:cNvSpPr txBox="1"/>
          <p:nvPr/>
        </p:nvSpPr>
        <p:spPr>
          <a:xfrm>
            <a:off x="5577097" y="2997056"/>
            <a:ext cx="89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533F15-CC77-44C1-8101-AAE8B4509AB2}"/>
              </a:ext>
            </a:extLst>
          </p:cNvPr>
          <p:cNvSpPr/>
          <p:nvPr/>
        </p:nvSpPr>
        <p:spPr>
          <a:xfrm>
            <a:off x="769508" y="1885425"/>
            <a:ext cx="1411112" cy="43203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4A4697-0542-4728-8F20-9DD863D5F294}"/>
              </a:ext>
            </a:extLst>
          </p:cNvPr>
          <p:cNvSpPr txBox="1"/>
          <p:nvPr/>
        </p:nvSpPr>
        <p:spPr>
          <a:xfrm>
            <a:off x="769508" y="1566372"/>
            <a:ext cx="89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h3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B58645-950A-45CC-BE47-712AF851EBDF}"/>
              </a:ext>
            </a:extLst>
          </p:cNvPr>
          <p:cNvSpPr/>
          <p:nvPr/>
        </p:nvSpPr>
        <p:spPr>
          <a:xfrm>
            <a:off x="793276" y="2555901"/>
            <a:ext cx="1411112" cy="272077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EEC47B-54CA-4029-A710-9B027330B26A}"/>
              </a:ext>
            </a:extLst>
          </p:cNvPr>
          <p:cNvSpPr/>
          <p:nvPr/>
        </p:nvSpPr>
        <p:spPr>
          <a:xfrm>
            <a:off x="906528" y="2952923"/>
            <a:ext cx="1234944" cy="30777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428D18-8D31-409F-B00A-1F85C62D431B}"/>
              </a:ext>
            </a:extLst>
          </p:cNvPr>
          <p:cNvSpPr/>
          <p:nvPr/>
        </p:nvSpPr>
        <p:spPr>
          <a:xfrm>
            <a:off x="906528" y="3677114"/>
            <a:ext cx="1234944" cy="30777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E48ABE-A219-438A-8755-2012E227B971}"/>
              </a:ext>
            </a:extLst>
          </p:cNvPr>
          <p:cNvSpPr/>
          <p:nvPr/>
        </p:nvSpPr>
        <p:spPr>
          <a:xfrm>
            <a:off x="906528" y="4401305"/>
            <a:ext cx="1234944" cy="30777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48A987-9485-4E69-93A6-E52C6B9D1065}"/>
              </a:ext>
            </a:extLst>
          </p:cNvPr>
          <p:cNvSpPr txBox="1"/>
          <p:nvPr/>
        </p:nvSpPr>
        <p:spPr>
          <a:xfrm>
            <a:off x="724947" y="2289587"/>
            <a:ext cx="89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ul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3E36C2-8136-4030-BCE0-427EC70B4E5A}"/>
              </a:ext>
            </a:extLst>
          </p:cNvPr>
          <p:cNvSpPr txBox="1"/>
          <p:nvPr/>
        </p:nvSpPr>
        <p:spPr>
          <a:xfrm>
            <a:off x="901554" y="2670223"/>
            <a:ext cx="89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20C021-4DC7-4DAE-8674-1894C9E5EC7E}"/>
              </a:ext>
            </a:extLst>
          </p:cNvPr>
          <p:cNvSpPr txBox="1"/>
          <p:nvPr/>
        </p:nvSpPr>
        <p:spPr>
          <a:xfrm>
            <a:off x="901554" y="3315018"/>
            <a:ext cx="89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3E6186-10CA-4FF4-9C8E-E5DB980C51ED}"/>
              </a:ext>
            </a:extLst>
          </p:cNvPr>
          <p:cNvSpPr txBox="1"/>
          <p:nvPr/>
        </p:nvSpPr>
        <p:spPr>
          <a:xfrm>
            <a:off x="877347" y="4105349"/>
            <a:ext cx="89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4EEAFC-1893-4E11-B0F9-F370D38514A4}"/>
              </a:ext>
            </a:extLst>
          </p:cNvPr>
          <p:cNvSpPr/>
          <p:nvPr/>
        </p:nvSpPr>
        <p:spPr>
          <a:xfrm>
            <a:off x="1210020" y="3023260"/>
            <a:ext cx="563643" cy="1713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8C4B91-5117-4BB1-9252-5CED356932CE}"/>
              </a:ext>
            </a:extLst>
          </p:cNvPr>
          <p:cNvSpPr txBox="1"/>
          <p:nvPr/>
        </p:nvSpPr>
        <p:spPr>
          <a:xfrm>
            <a:off x="1374572" y="2934382"/>
            <a:ext cx="437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D7BD62-8D44-4BC7-B8F6-AB2BA4970572}"/>
              </a:ext>
            </a:extLst>
          </p:cNvPr>
          <p:cNvSpPr/>
          <p:nvPr/>
        </p:nvSpPr>
        <p:spPr>
          <a:xfrm>
            <a:off x="1215704" y="3757638"/>
            <a:ext cx="563643" cy="1713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3A4D1D-B351-4162-9D6D-7DBBEB686D3A}"/>
              </a:ext>
            </a:extLst>
          </p:cNvPr>
          <p:cNvSpPr txBox="1"/>
          <p:nvPr/>
        </p:nvSpPr>
        <p:spPr>
          <a:xfrm>
            <a:off x="1380256" y="3668760"/>
            <a:ext cx="437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A977D1-5698-4292-969A-F6BAE6DEB2B8}"/>
              </a:ext>
            </a:extLst>
          </p:cNvPr>
          <p:cNvSpPr/>
          <p:nvPr/>
        </p:nvSpPr>
        <p:spPr>
          <a:xfrm>
            <a:off x="1238810" y="4473475"/>
            <a:ext cx="563643" cy="1713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205963-652A-4047-B4AC-B76AAC3B3867}"/>
              </a:ext>
            </a:extLst>
          </p:cNvPr>
          <p:cNvSpPr txBox="1"/>
          <p:nvPr/>
        </p:nvSpPr>
        <p:spPr>
          <a:xfrm>
            <a:off x="1403362" y="4384597"/>
            <a:ext cx="437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11629-F43D-4EA0-927F-6FC7B1064A00}"/>
              </a:ext>
            </a:extLst>
          </p:cNvPr>
          <p:cNvSpPr/>
          <p:nvPr/>
        </p:nvSpPr>
        <p:spPr>
          <a:xfrm>
            <a:off x="8219101" y="3266992"/>
            <a:ext cx="2102501" cy="198464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9ED52C-643E-4318-8FFF-3D53987DB007}"/>
              </a:ext>
            </a:extLst>
          </p:cNvPr>
          <p:cNvSpPr txBox="1"/>
          <p:nvPr/>
        </p:nvSpPr>
        <p:spPr>
          <a:xfrm>
            <a:off x="8219101" y="3003348"/>
            <a:ext cx="89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div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57BCDD-AFB0-4612-928F-096792153B38}"/>
              </a:ext>
            </a:extLst>
          </p:cNvPr>
          <p:cNvSpPr/>
          <p:nvPr/>
        </p:nvSpPr>
        <p:spPr>
          <a:xfrm>
            <a:off x="3215777" y="3262191"/>
            <a:ext cx="2102501" cy="198464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756983-FE2B-4E43-9BF5-E2CB6D182E20}"/>
              </a:ext>
            </a:extLst>
          </p:cNvPr>
          <p:cNvSpPr txBox="1"/>
          <p:nvPr/>
        </p:nvSpPr>
        <p:spPr>
          <a:xfrm>
            <a:off x="3215777" y="2998547"/>
            <a:ext cx="89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div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8A3A61-5C33-4D87-91B8-47E09187A22F}"/>
              </a:ext>
            </a:extLst>
          </p:cNvPr>
          <p:cNvSpPr/>
          <p:nvPr/>
        </p:nvSpPr>
        <p:spPr>
          <a:xfrm>
            <a:off x="3450499" y="3453808"/>
            <a:ext cx="1633056" cy="146788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F1FA5DF-4C44-4D9E-9A26-4D17EB54DEDE}"/>
              </a:ext>
            </a:extLst>
          </p:cNvPr>
          <p:cNvSpPr/>
          <p:nvPr/>
        </p:nvSpPr>
        <p:spPr>
          <a:xfrm>
            <a:off x="8453823" y="3453808"/>
            <a:ext cx="1633056" cy="146788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9D3B1F-7763-4B03-8D43-BDCCF6F98161}"/>
              </a:ext>
            </a:extLst>
          </p:cNvPr>
          <p:cNvSpPr txBox="1"/>
          <p:nvPr/>
        </p:nvSpPr>
        <p:spPr>
          <a:xfrm>
            <a:off x="3383905" y="3201534"/>
            <a:ext cx="89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C2A396-9698-45CB-AD31-FBC2B9462A0E}"/>
              </a:ext>
            </a:extLst>
          </p:cNvPr>
          <p:cNvSpPr txBox="1"/>
          <p:nvPr/>
        </p:nvSpPr>
        <p:spPr>
          <a:xfrm>
            <a:off x="8413445" y="3187975"/>
            <a:ext cx="89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0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Minesweeper Box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 Box Model</dc:title>
  <dc:creator>Felipe Garcia Martinez</dc:creator>
  <cp:lastModifiedBy>Felipe Garcia Martinez</cp:lastModifiedBy>
  <cp:revision>4</cp:revision>
  <dcterms:created xsi:type="dcterms:W3CDTF">2025-09-24T22:52:32Z</dcterms:created>
  <dcterms:modified xsi:type="dcterms:W3CDTF">2025-10-02T21:15:55Z</dcterms:modified>
</cp:coreProperties>
</file>