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260" r:id="rId4"/>
    <p:sldId id="279" r:id="rId5"/>
    <p:sldId id="280" r:id="rId6"/>
    <p:sldId id="263" r:id="rId7"/>
    <p:sldId id="281" r:id="rId8"/>
    <p:sldId id="282" r:id="rId9"/>
    <p:sldId id="283" r:id="rId10"/>
    <p:sldId id="27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ter-Regular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03BD67-DD5B-4DE8-B416-0356CDA02CFA}">
  <a:tblStyle styleId="{8E03BD67-DD5B-4DE8-B416-0356CDA02C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27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2"/>
                </a:solidFill>
              </a:rPr>
              <a:t>“</a:t>
            </a:r>
            <a:endParaRPr sz="96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IN(OUT)DOORS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1657513" y="1046920"/>
            <a:ext cx="5889600" cy="9963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Hello!</a:t>
            </a:r>
            <a:endParaRPr sz="6800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1733614" y="2162639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2"/>
                </a:solidFill>
              </a:rPr>
              <a:t>We</a:t>
            </a:r>
            <a:r>
              <a:rPr lang="en" sz="3600" dirty="0" smtClean="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 </a:t>
            </a:r>
            <a:r>
              <a:rPr lang="en-US" sz="3600" dirty="0" smtClean="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are IN(OUT)Doors</a:t>
            </a:r>
            <a:endParaRPr sz="3600" dirty="0" smtClean="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And we would like to tell all of you about our new product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37875" y="2544416"/>
            <a:ext cx="5654700" cy="17500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Having to get up to turn the lights or the ac on and off 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There’s no need for that now.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944198" y="781878"/>
            <a:ext cx="184205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" indent="0">
              <a:buNone/>
            </a:pPr>
            <a:r>
              <a:rPr lang="en-US" dirty="0" smtClean="0"/>
              <a:t>Our website will let you switch the lights and the ac on and off from the comfort of your bed.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960215" y="735496"/>
            <a:ext cx="181001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9123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81000">
              <a:buSzPts val="2400"/>
            </a:pPr>
            <a:r>
              <a:rPr lang="en-US" dirty="0"/>
              <a:t>We are planning to automate even more </a:t>
            </a:r>
            <a:r>
              <a:rPr lang="en-US" dirty="0" smtClean="0"/>
              <a:t>stuff </a:t>
            </a:r>
            <a:r>
              <a:rPr lang="en-US" dirty="0"/>
              <a:t>around the house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592280" y="843545"/>
            <a:ext cx="254589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41452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How we are going to promote our site</a:t>
            </a:r>
            <a:endParaRPr b="1" dirty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Ads.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Sponsorships</a:t>
            </a:r>
            <a:endParaRPr dirty="0"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Who are our customers 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Anyone with a smartphone and access to the internet.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285461" y="2219739"/>
            <a:ext cx="670247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900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We have also prepared a small demo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3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WhatsApp Video 2020-08-14 at 23.24.0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246063"/>
            <a:ext cx="9144000" cy="464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325757" y="841513"/>
            <a:ext cx="408797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IN(OUT)DOORS TEAM</a:t>
            </a:r>
            <a:endParaRPr lang="en-US" sz="2900" dirty="0">
              <a:solidFill>
                <a:schemeClr val="lt1"/>
              </a:solidFill>
              <a:latin typeface="Inter-Regular"/>
              <a:ea typeface="Inter-Regular"/>
              <a:cs typeface="Inter-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035" y="2027583"/>
            <a:ext cx="621516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MATEI     </a:t>
            </a:r>
            <a:r>
              <a:rPr lang="en-US" dirty="0" smtClean="0"/>
              <a:t>   </a:t>
            </a:r>
            <a:r>
              <a:rPr lang="en-US" sz="2900" dirty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-</a:t>
            </a:r>
            <a:r>
              <a:rPr lang="en-US" dirty="0" smtClean="0"/>
              <a:t>    </a:t>
            </a:r>
            <a:r>
              <a:rPr lang="en-US" sz="2900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2</a:t>
            </a:r>
            <a:r>
              <a:rPr lang="en-US" sz="2900" baseline="30000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nd</a:t>
            </a:r>
            <a:r>
              <a:rPr lang="en-US" sz="2900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 year at </a:t>
            </a:r>
            <a:r>
              <a:rPr lang="en-US" sz="2900" dirty="0" err="1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Politehnica</a:t>
            </a:r>
            <a:endParaRPr lang="en-US" sz="2900" dirty="0">
              <a:solidFill>
                <a:schemeClr val="lt1"/>
              </a:solidFill>
              <a:latin typeface="Inter-Regular"/>
              <a:ea typeface="Inter-Regular"/>
              <a:cs typeface="Inter-Regular"/>
            </a:endParaRPr>
          </a:p>
          <a:p>
            <a:r>
              <a:rPr lang="en-US" sz="2900" dirty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RALUCA </a:t>
            </a:r>
            <a:r>
              <a:rPr lang="en-US" sz="2900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  -  </a:t>
            </a:r>
            <a:r>
              <a:rPr lang="en-US" sz="2900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3</a:t>
            </a:r>
            <a:r>
              <a:rPr lang="en-US" sz="2900" baseline="30000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rd</a:t>
            </a:r>
            <a:r>
              <a:rPr lang="en-US" sz="2900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 year at </a:t>
            </a:r>
            <a:r>
              <a:rPr lang="en-US" sz="2900" dirty="0" err="1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Politehnica</a:t>
            </a:r>
            <a:endParaRPr lang="en-US" sz="2900" dirty="0" smtClean="0">
              <a:solidFill>
                <a:schemeClr val="lt1"/>
              </a:solidFill>
              <a:latin typeface="Inter-Regular"/>
              <a:ea typeface="Inter-Regular"/>
              <a:cs typeface="Inter-Regular"/>
            </a:endParaRPr>
          </a:p>
          <a:p>
            <a:r>
              <a:rPr lang="en-US" sz="2900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GEORGE   -  </a:t>
            </a:r>
            <a:r>
              <a:rPr lang="en-US" sz="2900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2</a:t>
            </a:r>
            <a:r>
              <a:rPr lang="en-US" sz="2900" baseline="30000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nd</a:t>
            </a:r>
            <a:r>
              <a:rPr lang="en-US" sz="2900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 year at ASE</a:t>
            </a:r>
            <a:endParaRPr lang="en-US" sz="2900" dirty="0">
              <a:solidFill>
                <a:schemeClr val="lt1"/>
              </a:solidFill>
              <a:latin typeface="Inter-Regular"/>
              <a:ea typeface="Inter-Regular"/>
              <a:cs typeface="Inter-Regular"/>
            </a:endParaRPr>
          </a:p>
          <a:p>
            <a:r>
              <a:rPr lang="en-US" sz="2900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ROXANA   -  </a:t>
            </a:r>
            <a:r>
              <a:rPr lang="en-US" sz="290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12</a:t>
            </a:r>
            <a:r>
              <a:rPr lang="en-US" sz="2900" baseline="3000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th</a:t>
            </a:r>
            <a:r>
              <a:rPr lang="en-US" sz="290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</a:rPr>
              <a:t> grade</a:t>
            </a:r>
            <a:endParaRPr lang="en-US" sz="2900" dirty="0">
              <a:solidFill>
                <a:schemeClr val="lt1"/>
              </a:solidFill>
              <a:latin typeface="Inter-Regular"/>
              <a:ea typeface="Inter-Regular"/>
              <a:cs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75410613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144</Words>
  <Application>Microsoft Office PowerPoint</Application>
  <PresentationFormat>On-screen Show (16:9)</PresentationFormat>
  <Paragraphs>32</Paragraphs>
  <Slides>10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Inter-Regular</vt:lpstr>
      <vt:lpstr>Arial</vt:lpstr>
      <vt:lpstr>Joan template</vt:lpstr>
      <vt:lpstr>IN(OUT)DOORS</vt:lpstr>
      <vt:lpstr>Hello!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MATEI</cp:lastModifiedBy>
  <cp:revision>11</cp:revision>
  <dcterms:modified xsi:type="dcterms:W3CDTF">2020-08-14T21:48:10Z</dcterms:modified>
</cp:coreProperties>
</file>