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57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3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9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3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7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354-D56B-4870-88B9-07B58B121FFB}" type="datetimeFigureOut">
              <a:rPr lang="en-GB" smtClean="0"/>
              <a:t>24/10/2013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FDBB-FB10-448C-94BD-55F0D6C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7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95736" y="10527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95736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07448" y="24928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83968" y="620688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09789" y="1367944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309789" y="2096852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328356" y="2924944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4" idx="6"/>
            <a:endCxn id="7" idx="2"/>
          </p:cNvCxnSpPr>
          <p:nvPr/>
        </p:nvCxnSpPr>
        <p:spPr>
          <a:xfrm flipV="1">
            <a:off x="2411760" y="728700"/>
            <a:ext cx="187220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8" idx="2"/>
          </p:cNvCxnSpPr>
          <p:nvPr/>
        </p:nvCxnSpPr>
        <p:spPr>
          <a:xfrm>
            <a:off x="2411760" y="1160748"/>
            <a:ext cx="1898029" cy="31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2"/>
          </p:cNvCxnSpPr>
          <p:nvPr/>
        </p:nvCxnSpPr>
        <p:spPr>
          <a:xfrm>
            <a:off x="2411760" y="1160748"/>
            <a:ext cx="1898029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1"/>
          </p:cNvCxnSpPr>
          <p:nvPr/>
        </p:nvCxnSpPr>
        <p:spPr>
          <a:xfrm>
            <a:off x="2411760" y="1160748"/>
            <a:ext cx="1948232" cy="179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  <a:endCxn id="7" idx="2"/>
          </p:cNvCxnSpPr>
          <p:nvPr/>
        </p:nvCxnSpPr>
        <p:spPr>
          <a:xfrm flipV="1">
            <a:off x="2380124" y="728700"/>
            <a:ext cx="1903844" cy="107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>
          <a:xfrm flipV="1">
            <a:off x="2380124" y="1475956"/>
            <a:ext cx="1929665" cy="32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7"/>
            <a:endCxn id="9" idx="2"/>
          </p:cNvCxnSpPr>
          <p:nvPr/>
        </p:nvCxnSpPr>
        <p:spPr>
          <a:xfrm flipV="1">
            <a:off x="2391836" y="2204864"/>
            <a:ext cx="1917953" cy="31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7"/>
            <a:endCxn id="10" idx="1"/>
          </p:cNvCxnSpPr>
          <p:nvPr/>
        </p:nvCxnSpPr>
        <p:spPr>
          <a:xfrm>
            <a:off x="2391836" y="2524532"/>
            <a:ext cx="19681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1680" y="1018504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68925" y="1729531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Prot2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00733" y="2449611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Prot3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44008" y="1318352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Pept2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13409" y="620688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Pept1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74822" y="2076770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4712" y="2891128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Pept4</a:t>
            </a:r>
            <a:endParaRPr lang="en-GB" sz="1200" dirty="0"/>
          </a:p>
        </p:txBody>
      </p:sp>
      <p:sp>
        <p:nvSpPr>
          <p:cNvPr id="36" name="Oval 35"/>
          <p:cNvSpPr/>
          <p:nvPr/>
        </p:nvSpPr>
        <p:spPr>
          <a:xfrm>
            <a:off x="2348136" y="40499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348136" y="476999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4436368" y="3617865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462189" y="4365121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462189" y="5094029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480756" y="5922121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36" idx="6"/>
            <a:endCxn id="39" idx="2"/>
          </p:cNvCxnSpPr>
          <p:nvPr/>
        </p:nvCxnSpPr>
        <p:spPr>
          <a:xfrm flipV="1">
            <a:off x="2564160" y="3725877"/>
            <a:ext cx="187220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6"/>
            <a:endCxn id="40" idx="2"/>
          </p:cNvCxnSpPr>
          <p:nvPr/>
        </p:nvCxnSpPr>
        <p:spPr>
          <a:xfrm>
            <a:off x="2564160" y="4157925"/>
            <a:ext cx="1898029" cy="31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6"/>
            <a:endCxn id="41" idx="2"/>
          </p:cNvCxnSpPr>
          <p:nvPr/>
        </p:nvCxnSpPr>
        <p:spPr>
          <a:xfrm>
            <a:off x="2564160" y="4157925"/>
            <a:ext cx="1898029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6"/>
            <a:endCxn id="42" idx="1"/>
          </p:cNvCxnSpPr>
          <p:nvPr/>
        </p:nvCxnSpPr>
        <p:spPr>
          <a:xfrm>
            <a:off x="2564160" y="4878005"/>
            <a:ext cx="1948232" cy="107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7"/>
            <a:endCxn id="39" idx="2"/>
          </p:cNvCxnSpPr>
          <p:nvPr/>
        </p:nvCxnSpPr>
        <p:spPr>
          <a:xfrm flipV="1">
            <a:off x="2532524" y="3725877"/>
            <a:ext cx="1903844" cy="107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7"/>
            <a:endCxn id="40" idx="2"/>
          </p:cNvCxnSpPr>
          <p:nvPr/>
        </p:nvCxnSpPr>
        <p:spPr>
          <a:xfrm flipV="1">
            <a:off x="2532524" y="4473133"/>
            <a:ext cx="1929665" cy="32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44080" y="4015681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Prot1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821325" y="4726708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Prot2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796408" y="4315529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Pept2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765809" y="3617865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Pept1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827222" y="5073947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17112" y="5888305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Pept4</a:t>
            </a:r>
            <a:endParaRPr lang="en-GB" sz="1200" dirty="0"/>
          </a:p>
        </p:txBody>
      </p:sp>
      <p:sp>
        <p:nvSpPr>
          <p:cNvPr id="59" name="Oval 58"/>
          <p:cNvSpPr/>
          <p:nvPr/>
        </p:nvSpPr>
        <p:spPr>
          <a:xfrm>
            <a:off x="6009439" y="42023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6009439" y="492239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8097671" y="3770265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123492" y="4517521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123492" y="5246429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142059" y="6074521"/>
            <a:ext cx="216024" cy="216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/>
          <p:cNvCxnSpPr>
            <a:stCxn id="59" idx="6"/>
            <a:endCxn id="61" idx="2"/>
          </p:cNvCxnSpPr>
          <p:nvPr/>
        </p:nvCxnSpPr>
        <p:spPr>
          <a:xfrm flipV="1">
            <a:off x="6225463" y="3878277"/>
            <a:ext cx="187220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6"/>
            <a:endCxn id="62" idx="2"/>
          </p:cNvCxnSpPr>
          <p:nvPr/>
        </p:nvCxnSpPr>
        <p:spPr>
          <a:xfrm>
            <a:off x="6225463" y="4310325"/>
            <a:ext cx="1898029" cy="31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6"/>
            <a:endCxn id="63" idx="2"/>
          </p:cNvCxnSpPr>
          <p:nvPr/>
        </p:nvCxnSpPr>
        <p:spPr>
          <a:xfrm>
            <a:off x="6225463" y="5030405"/>
            <a:ext cx="1898029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6"/>
            <a:endCxn id="64" idx="1"/>
          </p:cNvCxnSpPr>
          <p:nvPr/>
        </p:nvCxnSpPr>
        <p:spPr>
          <a:xfrm>
            <a:off x="6225463" y="5030405"/>
            <a:ext cx="1948232" cy="107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7"/>
            <a:endCxn id="61" idx="2"/>
          </p:cNvCxnSpPr>
          <p:nvPr/>
        </p:nvCxnSpPr>
        <p:spPr>
          <a:xfrm flipV="1">
            <a:off x="6193827" y="3878277"/>
            <a:ext cx="1903844" cy="107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7"/>
            <a:endCxn id="62" idx="2"/>
          </p:cNvCxnSpPr>
          <p:nvPr/>
        </p:nvCxnSpPr>
        <p:spPr>
          <a:xfrm flipV="1">
            <a:off x="6193827" y="4625533"/>
            <a:ext cx="1929665" cy="32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05383" y="4168081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Prot1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482628" y="4879108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Prot2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457711" y="4467929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Pept2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427112" y="3770265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Pept1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488525" y="5226347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78415" y="6040705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Pept4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042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Huaizhong Zhang</dc:creator>
  <cp:lastModifiedBy>Huaizhong Zhang</cp:lastModifiedBy>
  <cp:revision>2</cp:revision>
  <dcterms:created xsi:type="dcterms:W3CDTF">2013-10-24T08:51:31Z</dcterms:created>
  <dcterms:modified xsi:type="dcterms:W3CDTF">2013-10-24T10:13:08Z</dcterms:modified>
</cp:coreProperties>
</file>