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 Seifert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5T21:08:45.508" idx="1">
    <p:pos x="5559" y="2961"/>
    <p:text>The number of questions is inverse proportional… 
I would rephrase that to exclude question for the purpose of understanding content. Otherwise you would penalize a talk that has clear structure and makes the topic perfectly clear. What we want are questions that discuss the impact of the work, possible shortcommings and so on. </p:text>
  </p:cm>
  <p:cm authorId="0" dt="2013-01-25T21:13:53.179" idx="2">
    <p:pos x="208" y="3903"/>
    <p:text>"know your audience" - mostly you will have computer science students or professionals in front of you. So don't bother to explain what an integer value is, but don't expect everyone to know what a restricted Boltzman machine is.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3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3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8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05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7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1A32-13AF-5043-BF38-04BC2E408351}" type="datetimeFigureOut">
              <a:rPr lang="de-DE" smtClean="0"/>
              <a:t>26/02/15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24E3-8F22-D047-AD89-B4D6E4A1E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a </a:t>
            </a:r>
            <a:r>
              <a:rPr lang="de-DE" dirty="0" err="1" smtClean="0"/>
              <a:t>PhD</a:t>
            </a:r>
            <a:r>
              <a:rPr lang="de-DE" dirty="0" smtClean="0"/>
              <a:t>/</a:t>
            </a:r>
            <a:r>
              <a:rPr lang="de-DE" dirty="0" err="1" smtClean="0"/>
              <a:t>MsC</a:t>
            </a:r>
            <a:r>
              <a:rPr lang="de-DE" dirty="0" smtClean="0"/>
              <a:t>/</a:t>
            </a:r>
            <a:r>
              <a:rPr lang="de-DE" dirty="0" err="1" smtClean="0"/>
              <a:t>BsC</a:t>
            </a:r>
            <a:r>
              <a:rPr lang="de-DE" dirty="0" smtClean="0"/>
              <a:t> Talk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same. The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4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critical</a:t>
            </a:r>
            <a:r>
              <a:rPr lang="de-DE" dirty="0" smtClean="0"/>
              <a:t>,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achieved</a:t>
            </a:r>
            <a:r>
              <a:rPr lang="de-DE" dirty="0" smtClean="0"/>
              <a:t>. </a:t>
            </a:r>
          </a:p>
          <a:p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challenge</a:t>
            </a:r>
            <a:r>
              <a:rPr lang="de-DE" dirty="0" smtClean="0"/>
              <a:t>/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?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yes</a:t>
            </a:r>
            <a:r>
              <a:rPr lang="de-DE" dirty="0" smtClean="0"/>
              <a:t>, </a:t>
            </a:r>
            <a:r>
              <a:rPr lang="de-DE" dirty="0" err="1" smtClean="0"/>
              <a:t>why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, </a:t>
            </a:r>
            <a:r>
              <a:rPr lang="de-DE" dirty="0" err="1" smtClean="0"/>
              <a:t>why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?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claim</a:t>
            </a:r>
            <a:r>
              <a:rPr lang="de-DE" dirty="0" smtClean="0"/>
              <a:t>,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entirely</a:t>
            </a:r>
            <a:r>
              <a:rPr lang="de-DE" dirty="0" smtClean="0"/>
              <a:t>,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 was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overcome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Semantic</a:t>
            </a:r>
            <a:r>
              <a:rPr lang="de-DE" dirty="0" smtClean="0"/>
              <a:t> Gap“ will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knowledgeable</a:t>
            </a:r>
            <a:r>
              <a:rPr lang="de-DE" dirty="0" smtClean="0"/>
              <a:t> </a:t>
            </a:r>
            <a:r>
              <a:rPr lang="de-DE" dirty="0" err="1" smtClean="0"/>
              <a:t>audience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suspicious</a:t>
            </a:r>
            <a:r>
              <a:rPr lang="de-DE" dirty="0" smtClean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8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/Future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Summarize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felt</a:t>
            </a:r>
            <a:r>
              <a:rPr lang="de-DE" dirty="0" smtClean="0"/>
              <a:t> </a:t>
            </a:r>
            <a:r>
              <a:rPr lang="de-DE" dirty="0" err="1" smtClean="0"/>
              <a:t>asleep</a:t>
            </a:r>
            <a:r>
              <a:rPr lang="de-DE" dirty="0" smtClean="0"/>
              <a:t> </a:t>
            </a: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a </a:t>
            </a:r>
            <a:r>
              <a:rPr lang="de-DE" dirty="0" err="1" smtClean="0"/>
              <a:t>great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endParaRPr lang="de-DE" dirty="0" smtClean="0"/>
          </a:p>
          <a:p>
            <a:r>
              <a:rPr lang="de-DE" dirty="0" smtClean="0"/>
              <a:t>Point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open </a:t>
            </a:r>
            <a:r>
              <a:rPr lang="de-DE" dirty="0" err="1" smtClean="0"/>
              <a:t>issues</a:t>
            </a:r>
            <a:r>
              <a:rPr lang="de-DE" dirty="0" smtClean="0"/>
              <a:t>,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towards</a:t>
            </a:r>
            <a:r>
              <a:rPr lang="de-DE" dirty="0" smtClean="0"/>
              <a:t> a trivial </a:t>
            </a:r>
            <a:r>
              <a:rPr lang="de-DE" dirty="0" err="1" smtClean="0"/>
              <a:t>work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5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 –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smtClean="0"/>
              <a:t>questions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1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030" y="6438762"/>
            <a:ext cx="6180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www.phdcomics.com</a:t>
            </a:r>
            <a:r>
              <a:rPr lang="en-US" dirty="0"/>
              <a:t>/comics/</a:t>
            </a:r>
            <a:r>
              <a:rPr lang="en-US" dirty="0" err="1"/>
              <a:t>archive.php?comicid</a:t>
            </a:r>
            <a:r>
              <a:rPr lang="en-US" dirty="0"/>
              <a:t>=1553</a:t>
            </a:r>
          </a:p>
        </p:txBody>
      </p:sp>
      <p:pic>
        <p:nvPicPr>
          <p:cNvPr id="5" name="Picture 4" descr="phd012113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4" y="0"/>
            <a:ext cx="4739491" cy="63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9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This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, but </a:t>
            </a:r>
            <a:r>
              <a:rPr lang="de-DE" dirty="0" err="1" smtClean="0"/>
              <a:t>introduceds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three</a:t>
            </a:r>
            <a:r>
              <a:rPr lang="de-DE" dirty="0" smtClean="0"/>
              <a:t> (</a:t>
            </a:r>
            <a:r>
              <a:rPr lang="de-DE" dirty="0" err="1" smtClean="0"/>
              <a:t>BSc</a:t>
            </a:r>
            <a:r>
              <a:rPr lang="de-DE" dirty="0" smtClean="0"/>
              <a:t>, </a:t>
            </a:r>
            <a:r>
              <a:rPr lang="de-DE" dirty="0" err="1" smtClean="0"/>
              <a:t>MSc</a:t>
            </a:r>
            <a:r>
              <a:rPr lang="de-DE" dirty="0" smtClean="0"/>
              <a:t>, </a:t>
            </a:r>
            <a:r>
              <a:rPr lang="de-DE" dirty="0" err="1" smtClean="0"/>
              <a:t>PhD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same. The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 </a:t>
            </a:r>
            <a:r>
              <a:rPr lang="de-DE" dirty="0" err="1" smtClean="0"/>
              <a:t>talk</a:t>
            </a:r>
            <a:r>
              <a:rPr lang="de-DE" dirty="0" smtClean="0"/>
              <a:t>.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clear</a:t>
            </a:r>
            <a:r>
              <a:rPr lang="de-DE" dirty="0" smtClean="0"/>
              <a:t>.</a:t>
            </a:r>
          </a:p>
          <a:p>
            <a:r>
              <a:rPr lang="de-DE" dirty="0" smtClean="0"/>
              <a:t>Take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positive </a:t>
            </a:r>
            <a:r>
              <a:rPr lang="de-DE" dirty="0" err="1" smtClean="0"/>
              <a:t>critique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endParaRPr lang="de-DE" dirty="0" smtClean="0"/>
          </a:p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a </a:t>
            </a:r>
            <a:r>
              <a:rPr lang="de-DE" dirty="0" err="1" smtClean="0"/>
              <a:t>talk</a:t>
            </a:r>
            <a:r>
              <a:rPr lang="de-DE" dirty="0" smtClean="0"/>
              <a:t>, </a:t>
            </a: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endParaRPr lang="de-DE" dirty="0" smtClean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bus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billionaire</a:t>
            </a:r>
            <a:r>
              <a:rPr lang="de-DE" dirty="0" smtClean="0"/>
              <a:t> (e.g. Bill Gates, Tim Berners Lee). The </a:t>
            </a:r>
            <a:r>
              <a:rPr lang="de-DE" dirty="0" err="1" smtClean="0"/>
              <a:t>trip</a:t>
            </a:r>
            <a:r>
              <a:rPr lang="de-DE" dirty="0" smtClean="0"/>
              <a:t> </a:t>
            </a:r>
            <a:r>
              <a:rPr lang="de-DE" dirty="0" err="1" smtClean="0"/>
              <a:t>takes</a:t>
            </a:r>
            <a:r>
              <a:rPr lang="de-DE" dirty="0" smtClean="0"/>
              <a:t> 30 </a:t>
            </a:r>
            <a:r>
              <a:rPr lang="de-DE" dirty="0" err="1" smtClean="0"/>
              <a:t>minutes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billionarie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invest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depends</a:t>
            </a:r>
            <a:r>
              <a:rPr lang="de-DE" dirty="0" smtClean="0"/>
              <a:t> on 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.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clear</a:t>
            </a:r>
            <a:r>
              <a:rPr lang="de-DE" dirty="0" smtClean="0"/>
              <a:t>,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Clear </a:t>
            </a:r>
            <a:r>
              <a:rPr lang="de-DE" dirty="0" err="1" smtClean="0"/>
              <a:t>language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Content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Grades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 </a:t>
            </a:r>
            <a:r>
              <a:rPr lang="de-DE" dirty="0" err="1" smtClean="0"/>
              <a:t>to</a:t>
            </a:r>
            <a:r>
              <a:rPr lang="de-DE" dirty="0" smtClean="0"/>
              <a:t> 5. 5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repeat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do not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passionated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in live, but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 </a:t>
            </a:r>
            <a:r>
              <a:rPr lang="de-DE" dirty="0" err="1" smtClean="0"/>
              <a:t>it</a:t>
            </a:r>
            <a:r>
              <a:rPr lang="de-DE" dirty="0" smtClean="0"/>
              <a:t> on a professional </a:t>
            </a:r>
            <a:r>
              <a:rPr lang="de-DE" dirty="0" err="1" smtClean="0"/>
              <a:t>level</a:t>
            </a:r>
            <a:r>
              <a:rPr lang="de-DE" dirty="0" smtClean="0"/>
              <a:t>.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r>
              <a:rPr lang="de-DE" dirty="0" smtClean="0"/>
              <a:t> in </a:t>
            </a:r>
            <a:r>
              <a:rPr lang="de-DE" dirty="0" err="1" smtClean="0"/>
              <a:t>industry</a:t>
            </a:r>
            <a:r>
              <a:rPr lang="de-DE" dirty="0" smtClean="0"/>
              <a:t> will </a:t>
            </a:r>
            <a:r>
              <a:rPr lang="de-DE" dirty="0" err="1" smtClean="0"/>
              <a:t>expect</a:t>
            </a:r>
            <a:r>
              <a:rPr lang="de-DE" dirty="0" smtClean="0"/>
              <a:t> a professional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after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, </a:t>
            </a:r>
            <a:r>
              <a:rPr lang="de-DE" dirty="0" err="1" smtClean="0"/>
              <a:t>are</a:t>
            </a:r>
            <a:r>
              <a:rPr lang="de-DE" dirty="0" smtClean="0"/>
              <a:t> inverse </a:t>
            </a:r>
            <a:r>
              <a:rPr lang="de-DE" dirty="0" err="1" smtClean="0"/>
              <a:t>proporational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</a:t>
            </a:r>
          </a:p>
          <a:p>
            <a:pPr marL="914400" lvl="2" indent="0">
              <a:buNone/>
            </a:pPr>
            <a:r>
              <a:rPr lang="de-DE" dirty="0" smtClean="0"/>
              <a:t>Grade = </a:t>
            </a:r>
            <a:r>
              <a:rPr lang="de-DE" dirty="0" err="1" smtClean="0"/>
              <a:t>k</a:t>
            </a:r>
            <a:r>
              <a:rPr lang="de-DE" dirty="0" smtClean="0"/>
              <a:t>*1/#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marL="914400" lvl="2" indent="0">
              <a:buNone/>
            </a:pP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k</a:t>
            </a:r>
            <a:r>
              <a:rPr lang="de-DE" dirty="0" smtClean="0">
                <a:sym typeface="Wingdings"/>
              </a:rPr>
              <a:t>=[5:10] </a:t>
            </a:r>
            <a:r>
              <a:rPr lang="de-DE" dirty="0" err="1" smtClean="0">
                <a:sym typeface="Wingdings"/>
              </a:rPr>
              <a:t>depending</a:t>
            </a:r>
            <a:r>
              <a:rPr lang="de-DE" dirty="0" smtClean="0">
                <a:sym typeface="Wingdings"/>
              </a:rPr>
              <a:t> on </a:t>
            </a:r>
            <a:r>
              <a:rPr lang="de-DE" dirty="0" err="1" smtClean="0">
                <a:sym typeface="Wingdings"/>
              </a:rPr>
              <a:t>the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complexity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of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the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topic</a:t>
            </a:r>
            <a:endParaRPr lang="de-DE" dirty="0" smtClean="0">
              <a:sym typeface="Wingdings"/>
            </a:endParaRPr>
          </a:p>
          <a:p>
            <a:pPr marL="914400" lvl="2" indent="0">
              <a:buNone/>
            </a:pPr>
            <a:r>
              <a:rPr lang="de-DE" dirty="0" smtClean="0">
                <a:sym typeface="Wingdings"/>
              </a:rPr>
              <a:t> 0 </a:t>
            </a:r>
            <a:r>
              <a:rPr lang="de-DE" dirty="0" err="1" smtClean="0">
                <a:sym typeface="Wingdings"/>
              </a:rPr>
              <a:t>Questions</a:t>
            </a:r>
            <a:r>
              <a:rPr lang="de-DE" dirty="0" smtClean="0">
                <a:sym typeface="Wingdings"/>
              </a:rPr>
              <a:t>, </a:t>
            </a:r>
            <a:r>
              <a:rPr lang="de-DE" dirty="0" err="1" smtClean="0">
                <a:sym typeface="Wingdings"/>
              </a:rPr>
              <a:t>no</a:t>
            </a:r>
            <a:r>
              <a:rPr lang="de-DE" dirty="0" smtClean="0">
                <a:sym typeface="Wingdings"/>
              </a:rPr>
              <a:t> Grade</a:t>
            </a:r>
            <a:endParaRPr lang="de-DE" dirty="0" smtClean="0"/>
          </a:p>
          <a:p>
            <a:r>
              <a:rPr lang="de-DE" dirty="0" smtClean="0"/>
              <a:t>Reference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. </a:t>
            </a:r>
            <a:r>
              <a:rPr lang="de-DE" dirty="0" err="1" smtClean="0"/>
              <a:t>No</a:t>
            </a:r>
            <a:r>
              <a:rPr lang="de-DE" dirty="0" smtClean="0"/>
              <a:t> proper </a:t>
            </a:r>
            <a:r>
              <a:rPr lang="de-DE" dirty="0" err="1" smtClean="0"/>
              <a:t>references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Grade = 5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63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Agenda/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smtClean="0"/>
              <a:t>Show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. Most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endParaRPr lang="de-DE" dirty="0" smtClean="0"/>
          </a:p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Challenges</a:t>
            </a:r>
            <a:r>
              <a:rPr lang="de-DE" dirty="0" smtClean="0"/>
              <a:t>/Research </a:t>
            </a:r>
            <a:r>
              <a:rPr lang="de-DE" dirty="0" err="1" smtClean="0"/>
              <a:t>Questions</a:t>
            </a:r>
            <a:r>
              <a:rPr lang="de-DE" dirty="0" smtClean="0"/>
              <a:t>/Technical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err="1" smtClean="0"/>
              <a:t>Methdology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/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Experiments/Implementation Details</a:t>
            </a:r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r>
              <a:rPr lang="de-DE" dirty="0" err="1" smtClean="0"/>
              <a:t>Conclusion</a:t>
            </a:r>
            <a:r>
              <a:rPr lang="de-DE" dirty="0" smtClean="0"/>
              <a:t>/Future Work</a:t>
            </a:r>
          </a:p>
          <a:p>
            <a:pPr marL="0" indent="0">
              <a:buNone/>
            </a:pP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spend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explaining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outline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99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? 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borther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minutes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valuable</a:t>
            </a:r>
            <a:r>
              <a:rPr lang="de-DE" dirty="0" smtClean="0"/>
              <a:t> time?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2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in a </a:t>
            </a:r>
            <a:r>
              <a:rPr lang="de-DE" dirty="0" err="1" smtClean="0"/>
              <a:t>nutshell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 smtClean="0"/>
              <a:t>Describe</a:t>
            </a:r>
            <a:r>
              <a:rPr lang="de-DE" dirty="0" smtClean="0"/>
              <a:t> on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(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worth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?)</a:t>
            </a:r>
            <a:endParaRPr lang="de-DE" dirty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occure</a:t>
            </a:r>
            <a:r>
              <a:rPr lang="de-DE" dirty="0" smtClean="0"/>
              <a:t>)</a:t>
            </a:r>
          </a:p>
          <a:p>
            <a:r>
              <a:rPr lang="de-DE" dirty="0" err="1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Why</a:t>
            </a:r>
            <a:r>
              <a:rPr lang="de-DE" dirty="0" smtClean="0"/>
              <a:t>?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,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audience</a:t>
            </a:r>
            <a:r>
              <a:rPr lang="de-DE" dirty="0" smtClean="0"/>
              <a:t> will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63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/Research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plan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challenge</a:t>
            </a:r>
            <a:r>
              <a:rPr lang="de-DE" dirty="0" smtClean="0"/>
              <a:t>/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?</a:t>
            </a:r>
          </a:p>
          <a:p>
            <a:r>
              <a:rPr lang="de-DE" dirty="0" smtClean="0"/>
              <a:t>Maximum 2-3 </a:t>
            </a:r>
            <a:r>
              <a:rPr lang="de-DE" dirty="0" err="1" smtClean="0"/>
              <a:t>slides</a:t>
            </a:r>
            <a:endParaRPr lang="de-DE" dirty="0" smtClean="0"/>
          </a:p>
          <a:p>
            <a:r>
              <a:rPr lang="de-DE" dirty="0" smtClean="0"/>
              <a:t>Maximum 3-4 </a:t>
            </a:r>
            <a:r>
              <a:rPr lang="de-DE" dirty="0" err="1"/>
              <a:t>q</a:t>
            </a:r>
            <a:r>
              <a:rPr lang="de-DE" dirty="0" err="1" smtClean="0"/>
              <a:t>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3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do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?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b="1" dirty="0" err="1" smtClean="0"/>
              <a:t>related</a:t>
            </a:r>
            <a:r>
              <a:rPr lang="de-DE" b="1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not </a:t>
            </a:r>
            <a:r>
              <a:rPr lang="de-DE" dirty="0" err="1" smtClean="0"/>
              <a:t>about</a:t>
            </a:r>
            <a:r>
              <a:rPr lang="de-DE" dirty="0" smtClean="0"/>
              <a:t> all </a:t>
            </a:r>
            <a:r>
              <a:rPr lang="de-DE" dirty="0" err="1" smtClean="0"/>
              <a:t>work</a:t>
            </a:r>
            <a:r>
              <a:rPr lang="de-DE" dirty="0" smtClean="0"/>
              <a:t>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. </a:t>
            </a:r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open?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71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immediately</a:t>
            </a:r>
            <a:endParaRPr lang="de-DE" dirty="0" smtClean="0"/>
          </a:p>
          <a:p>
            <a:pPr lvl="1"/>
            <a:r>
              <a:rPr lang="de-DE" dirty="0" err="1" smtClean="0"/>
              <a:t>Did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1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1,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2 etc. </a:t>
            </a:r>
          </a:p>
          <a:p>
            <a:pPr lvl="1"/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concise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6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Implementation/Experiments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lvl="1"/>
            <a:r>
              <a:rPr lang="de-DE" dirty="0" smtClean="0"/>
              <a:t>Software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Show experimental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simulations</a:t>
            </a:r>
            <a:endParaRPr lang="de-DE" dirty="0" smtClean="0"/>
          </a:p>
          <a:p>
            <a:pPr lvl="1"/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lvl="1"/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err="1" smtClean="0"/>
              <a:t>demos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Macintosh PowerPoint</Application>
  <PresentationFormat>Bildschirmpräsentation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How to give a PhD/MsC/BsC Talk</vt:lpstr>
      <vt:lpstr>A few words in the begining </vt:lpstr>
      <vt:lpstr>Agenda/Structure</vt:lpstr>
      <vt:lpstr>Motivation</vt:lpstr>
      <vt:lpstr>My thesis in a nutshell</vt:lpstr>
      <vt:lpstr>Challenges/Research Questions</vt:lpstr>
      <vt:lpstr>Related Work</vt:lpstr>
      <vt:lpstr>Methodology</vt:lpstr>
      <vt:lpstr>Implementation/Experiments</vt:lpstr>
      <vt:lpstr>Discussion</vt:lpstr>
      <vt:lpstr>Conclusion/Future Work</vt:lpstr>
      <vt:lpstr>The End – now enjoy the questions</vt:lpstr>
      <vt:lpstr>PowerPoint-Präsentation</vt:lpstr>
    </vt:vector>
  </TitlesOfParts>
  <Company>TU Graz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give a PhD/MsC/BsC Talk</dc:title>
  <dc:creator>Michael Granitzer</dc:creator>
  <cp:lastModifiedBy>Emanuel Berndl</cp:lastModifiedBy>
  <cp:revision>14</cp:revision>
  <dcterms:created xsi:type="dcterms:W3CDTF">2013-01-25T19:00:30Z</dcterms:created>
  <dcterms:modified xsi:type="dcterms:W3CDTF">2015-02-26T09:29:29Z</dcterms:modified>
</cp:coreProperties>
</file>