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52" r:id="rId4"/>
  </p:sldMasterIdLst>
  <p:notesMasterIdLst>
    <p:notesMasterId r:id="rId20"/>
  </p:notesMasterIdLst>
  <p:sldIdLst>
    <p:sldId id="257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73" r:id="rId17"/>
    <p:sldId id="272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781" autoAdjust="0"/>
  </p:normalViewPr>
  <p:slideViewPr>
    <p:cSldViewPr snapToGrid="0">
      <p:cViewPr>
        <p:scale>
          <a:sx n="66" d="100"/>
          <a:sy n="66" d="100"/>
        </p:scale>
        <p:origin x="2256" y="7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1CEDD-7D33-4356-A216-0639DE7FE371}" type="datetimeFigureOut">
              <a:rPr lang="en-SE" smtClean="0"/>
              <a:t>2020-10-02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007B0-C61C-46E8-8B03-B6B9F4A080F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2024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007B0-C61C-46E8-8B03-B6B9F4A080F8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418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 började med sprint -&gt; körde egentligen löpande blogg bara</a:t>
            </a:r>
          </a:p>
          <a:p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Blev mycket att 3 kollade på en som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streamade</a:t>
            </a:r>
            <a:endParaRPr lang="sv-S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Mycket olika dokumentations-dokument som var lite krångliga att sammanföra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007B0-C61C-46E8-8B03-B6B9F4A080F8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8731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Fokus var ju inte på koden, vi tar ett färdigt - blev inte smidigt</a:t>
            </a:r>
          </a:p>
          <a:p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 nog längre tid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007B0-C61C-46E8-8B03-B6B9F4A080F8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15741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Gömda</a:t>
            </a:r>
            <a:r>
              <a:rPr lang="en-US" dirty="0"/>
              <a:t> </a:t>
            </a:r>
            <a:r>
              <a:rPr lang="en-US" dirty="0" err="1"/>
              <a:t>variabler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007B0-C61C-46E8-8B03-B6B9F4A080F8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7772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5" y="0"/>
            <a:ext cx="12231161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5" y="5037663"/>
            <a:ext cx="897467" cy="279400"/>
          </a:xfrm>
        </p:spPr>
        <p:txBody>
          <a:bodyPr/>
          <a:lstStyle/>
          <a:p>
            <a:fld id="{EA0C0817-A112-4847-8014-A94B7D2A4EA3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8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2" y="5037663"/>
            <a:ext cx="551166" cy="27940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402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2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3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8" y="1041401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2" indent="0">
              <a:buNone/>
              <a:defRPr sz="1600"/>
            </a:lvl2pPr>
            <a:lvl3pPr marL="914423" indent="0">
              <a:buNone/>
              <a:defRPr sz="1600"/>
            </a:lvl3pPr>
            <a:lvl4pPr marL="1371634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0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3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979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9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9" y="4343401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71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2999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3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12" indent="0">
              <a:buFontTx/>
              <a:buNone/>
              <a:defRPr/>
            </a:lvl2pPr>
            <a:lvl3pPr marL="914423" indent="0">
              <a:buFontTx/>
              <a:buNone/>
              <a:defRPr/>
            </a:lvl3pPr>
            <a:lvl4pPr marL="1371634" indent="0">
              <a:buFontTx/>
              <a:buNone/>
              <a:defRPr/>
            </a:lvl4pPr>
            <a:lvl5pPr marL="182884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3" y="4343401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2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71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502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701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2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71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25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3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4" y="4470401"/>
            <a:ext cx="9609669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71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553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71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1894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7" y="982133"/>
            <a:ext cx="1890894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6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1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226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71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8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4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08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71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5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1" y="3243264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4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71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71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71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38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6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4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71" y="982133"/>
            <a:ext cx="5469467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4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71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18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7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4" y="1041400"/>
            <a:ext cx="3063348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2" indent="0">
              <a:buNone/>
              <a:defRPr sz="1600"/>
            </a:lvl2pPr>
            <a:lvl3pPr marL="914423" indent="0">
              <a:buNone/>
              <a:defRPr sz="1600"/>
            </a:lvl3pPr>
            <a:lvl4pPr marL="1371634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0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7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7" y="0"/>
            <a:ext cx="12229963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6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4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3" y="5969001"/>
            <a:ext cx="1600201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4" y="5969001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5" y="5969001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2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</p:sldLayoutIdLst>
  <p:hf sldNum="0" hdr="0" ftr="0" dt="0"/>
  <p:txStyles>
    <p:titleStyle>
      <a:lvl1pPr algn="ctr" defTabSz="457212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7" indent="-285757" algn="l" defTabSz="457212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69" indent="-285757" algn="l" defTabSz="457212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80" indent="-285757" algn="l" defTabSz="457212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88" indent="-171454" algn="l" defTabSz="457212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300" indent="-171454" algn="l" defTabSz="457212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64" indent="-228606" algn="l" defTabSz="457212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74" indent="-228606" algn="l" defTabSz="457212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86" indent="-228606" algn="l" defTabSz="457212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97" indent="-228606" algn="l" defTabSz="457212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D75FD42-C156-41A4-B68A-6C71A47E7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B4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D704A7BF-21E3-4BDF-9BE8-BEC32066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38B2C0-19AC-4FB8-87BF-5A03AD005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" r="-1" b="48184"/>
          <a:stretch/>
        </p:blipFill>
        <p:spPr bwMode="auto">
          <a:xfrm>
            <a:off x="628034" y="673313"/>
            <a:ext cx="10901284" cy="5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0180162-DDE5-43C8-B0DC-645F4CA9D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76" name="Rounded Rectangle 21">
              <a:extLst>
                <a:ext uri="{FF2B5EF4-FFF2-40B4-BE49-F238E27FC236}">
                  <a16:creationId xmlns:a16="http://schemas.microsoft.com/office/drawing/2014/main" id="{16C9EE30-D91E-4DE1-8EEC-6A3AD1DD0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A8E1E1CD-6653-4129-A465-3CFB3A1CC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78" name="Rounded Rectangle 27">
              <a:extLst>
                <a:ext uri="{FF2B5EF4-FFF2-40B4-BE49-F238E27FC236}">
                  <a16:creationId xmlns:a16="http://schemas.microsoft.com/office/drawing/2014/main" id="{5424F715-2587-4418-AB8A-9B4218F34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1F8A0F16-00E1-4B0A-9B6E-8906A111B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2489D-B479-48C6-BB3B-C285012F7082}"/>
              </a:ext>
            </a:extLst>
          </p:cNvPr>
          <p:cNvSpPr txBox="1"/>
          <p:nvPr/>
        </p:nvSpPr>
        <p:spPr>
          <a:xfrm>
            <a:off x="1586204" y="741784"/>
            <a:ext cx="88454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Resultat</a:t>
            </a:r>
            <a:r>
              <a:rPr lang="en-US" dirty="0"/>
              <a:t>:</a:t>
            </a:r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 err="1"/>
              <a:t>Vår</a:t>
            </a:r>
            <a:r>
              <a:rPr lang="en-US" dirty="0"/>
              <a:t> build pipeline </a:t>
            </a:r>
            <a:r>
              <a:rPr lang="en-US" dirty="0" err="1"/>
              <a:t>borde</a:t>
            </a:r>
            <a:r>
              <a:rPr lang="en-US" dirty="0"/>
              <a:t> </a:t>
            </a:r>
            <a:r>
              <a:rPr lang="en-US" dirty="0" err="1"/>
              <a:t>varit</a:t>
            </a:r>
            <a:r>
              <a:rPr lang="en-US" dirty="0"/>
              <a:t> </a:t>
            </a:r>
            <a:r>
              <a:rPr lang="en-US" dirty="0" err="1"/>
              <a:t>uppdelad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två</a:t>
            </a:r>
            <a:r>
              <a:rPr lang="en-US" dirty="0"/>
              <a:t> .</a:t>
            </a:r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 err="1"/>
              <a:t>Skapa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verkligt</a:t>
            </a:r>
            <a:r>
              <a:rPr lang="en-US" dirty="0"/>
              <a:t> project dev -&gt; staging -&gt; prod.</a:t>
            </a:r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/>
              <a:t>Service bus.</a:t>
            </a:r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 err="1"/>
              <a:t>Att</a:t>
            </a:r>
            <a:r>
              <a:rPr lang="en-US" dirty="0"/>
              <a:t> vi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hann</a:t>
            </a:r>
            <a:r>
              <a:rPr lang="en-US" dirty="0"/>
              <a:t> </a:t>
            </a:r>
            <a:r>
              <a:rPr lang="en-US" dirty="0" err="1"/>
              <a:t>implementera</a:t>
            </a:r>
            <a:r>
              <a:rPr lang="en-US" dirty="0"/>
              <a:t> application </a:t>
            </a:r>
            <a:r>
              <a:rPr lang="en-US" dirty="0" err="1"/>
              <a:t>Insigts</a:t>
            </a:r>
            <a:r>
              <a:rPr lang="en-US" dirty="0"/>
              <a:t>.</a:t>
            </a:r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 err="1"/>
              <a:t>Att</a:t>
            </a:r>
            <a:r>
              <a:rPr lang="en-US" dirty="0"/>
              <a:t> vi </a:t>
            </a:r>
            <a:r>
              <a:rPr lang="en-US" dirty="0" err="1"/>
              <a:t>lyckades</a:t>
            </a:r>
            <a:r>
              <a:rPr lang="en-US" dirty="0"/>
              <a:t> med </a:t>
            </a:r>
            <a:r>
              <a:rPr lang="en-US" dirty="0" err="1"/>
              <a:t>hela</a:t>
            </a:r>
            <a:r>
              <a:rPr lang="en-US" dirty="0"/>
              <a:t> </a:t>
            </a:r>
            <a:r>
              <a:rPr lang="en-US" dirty="0" err="1"/>
              <a:t>övningen</a:t>
            </a:r>
            <a:r>
              <a:rPr lang="en-US" dirty="0"/>
              <a:t>, det </a:t>
            </a:r>
            <a:r>
              <a:rPr lang="en-US" dirty="0" err="1"/>
              <a:t>går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gå</a:t>
            </a:r>
            <a:r>
              <a:rPr lang="en-US" dirty="0"/>
              <a:t> in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vår</a:t>
            </a:r>
            <a:r>
              <a:rPr lang="en-US" dirty="0"/>
              <a:t> </a:t>
            </a:r>
            <a:r>
              <a:rPr lang="en-US" dirty="0" err="1"/>
              <a:t>sida</a:t>
            </a:r>
            <a:r>
              <a:rPr lang="en-US" dirty="0"/>
              <a:t> </a:t>
            </a:r>
            <a:r>
              <a:rPr lang="en-US" dirty="0" err="1"/>
              <a:t>hostad</a:t>
            </a:r>
            <a:r>
              <a:rPr lang="en-US" dirty="0"/>
              <a:t> I Azure.</a:t>
            </a:r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 err="1"/>
              <a:t>Att</a:t>
            </a:r>
            <a:r>
              <a:rPr lang="en-US" dirty="0"/>
              <a:t> vi </a:t>
            </a:r>
            <a:r>
              <a:rPr lang="en-US" dirty="0" err="1"/>
              <a:t>borde</a:t>
            </a:r>
            <a:r>
              <a:rPr lang="en-US" dirty="0"/>
              <a:t> haft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planering</a:t>
            </a:r>
            <a:r>
              <a:rPr lang="en-US" dirty="0"/>
              <a:t>.</a:t>
            </a:r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plockat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gammalt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.</a:t>
            </a:r>
          </a:p>
          <a:p>
            <a:pPr marL="285757" indent="-285757">
              <a:buFont typeface="Arial" panose="020B0604020202020204" pitchFamily="34" charset="0"/>
              <a:buChar char="•"/>
            </a:pPr>
            <a:endParaRPr lang="en-US" dirty="0"/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 err="1"/>
              <a:t>Övergång</a:t>
            </a:r>
            <a:r>
              <a:rPr lang="en-US" dirty="0"/>
              <a:t> till </a:t>
            </a:r>
            <a:r>
              <a:rPr lang="en-US" dirty="0" err="1"/>
              <a:t>KeyVault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2416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Group 71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078" name="Straight Connector 77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9" name="Rectangle 79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0" name="Group 81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B97729A-6369-4E0D-97CE-AD2666CF4849}"/>
              </a:ext>
            </a:extLst>
          </p:cNvPr>
          <p:cNvSpPr/>
          <p:nvPr/>
        </p:nvSpPr>
        <p:spPr>
          <a:xfrm>
            <a:off x="997528" y="982132"/>
            <a:ext cx="4094017" cy="2823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b="0" spc="0" dirty="0" err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Resultat</a:t>
            </a:r>
            <a:endParaRPr lang="en-US" sz="6600" b="0" spc="0" dirty="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7E7780BA-E704-46B8-A5C9-5192FC1F2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065077"/>
            <a:ext cx="5469466" cy="4727843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9405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6" name="Group 85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117" name="Straight Connector 91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658EBBF-295E-47B7-ABC3-17A4F4A49C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44" b="25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18" name="Rectangle 93">
            <a:extLst>
              <a:ext uri="{FF2B5EF4-FFF2-40B4-BE49-F238E27FC236}">
                <a16:creationId xmlns:a16="http://schemas.microsoft.com/office/drawing/2014/main" id="{C9D262D4-AE8B-4620-949A-609FC366F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7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9" name="Rectangle 95">
            <a:extLst>
              <a:ext uri="{FF2B5EF4-FFF2-40B4-BE49-F238E27FC236}">
                <a16:creationId xmlns:a16="http://schemas.microsoft.com/office/drawing/2014/main" id="{3605853C-E63A-49E2-84A4-4B7DD77A5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500549F-5B68-400C-A605-BDF102BD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99" name="Rounded Rectangle 17">
              <a:extLst>
                <a:ext uri="{FF2B5EF4-FFF2-40B4-BE49-F238E27FC236}">
                  <a16:creationId xmlns:a16="http://schemas.microsoft.com/office/drawing/2014/main" id="{CE12C213-76C6-4953-849D-69BD0C074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85D5C439-F0A9-41AB-BF38-FB38EB00B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01" name="Rounded Rectangle 20">
              <a:extLst>
                <a:ext uri="{FF2B5EF4-FFF2-40B4-BE49-F238E27FC236}">
                  <a16:creationId xmlns:a16="http://schemas.microsoft.com/office/drawing/2014/main" id="{CE714C63-2EB2-4CE0-8982-994E7A37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20" name="Picture 101">
              <a:extLst>
                <a:ext uri="{FF2B5EF4-FFF2-40B4-BE49-F238E27FC236}">
                  <a16:creationId xmlns:a16="http://schemas.microsoft.com/office/drawing/2014/main" id="{CE568286-7D0B-4E62-BC33-A99A0FD74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58C5C9-5F1B-44F5-8465-FD05D0C2AABC}"/>
              </a:ext>
            </a:extLst>
          </p:cNvPr>
          <p:cNvSpPr txBox="1"/>
          <p:nvPr/>
        </p:nvSpPr>
        <p:spPr>
          <a:xfrm>
            <a:off x="2692398" y="1871131"/>
            <a:ext cx="6815669" cy="1515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Mer fokus på planering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E22DAF0-5C05-4D01-A6C7-28326657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85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150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2" name="Rectangle 152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23" name="Picture 154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24" name="Straight Connector 156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Rectangle 158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wearing a pink shirt&#10;&#10;Description automatically generated">
            <a:extLst>
              <a:ext uri="{FF2B5EF4-FFF2-40B4-BE49-F238E27FC236}">
                <a16:creationId xmlns:a16="http://schemas.microsoft.com/office/drawing/2014/main" id="{9F4B5D2A-DFE1-4E84-8E76-F2160814E9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 t="3789" r="1" b="462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26" name="Straight Connector 160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7320980-336D-4EAD-A198-4FD7C55B1BE1}"/>
              </a:ext>
            </a:extLst>
          </p:cNvPr>
          <p:cNvSpPr/>
          <p:nvPr/>
        </p:nvSpPr>
        <p:spPr>
          <a:xfrm>
            <a:off x="770197" y="2414135"/>
            <a:ext cx="1064842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Gör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det </a:t>
            </a:r>
            <a:r>
              <a:rPr lang="en-US" sz="6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enkelt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6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gör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rätt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från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början</a:t>
            </a:r>
            <a:endParaRPr lang="en-SE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9727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263958DE-3089-4707-A79D-8ADBDE597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C81077B-766D-44B3-909D-A26D42DA9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5CC93258-4B7E-4DC5-AE91-AFAAD833A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5610CE6-9E44-431C-9AFA-E552B5D5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8B4315B7-9CDC-4449-9705-67DAFE6F7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32D66995-395F-42A2-AB99-8B0E853BA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58C5C9-5F1B-44F5-8465-FD05D0C2AABC}"/>
              </a:ext>
            </a:extLst>
          </p:cNvPr>
          <p:cNvSpPr txBox="1"/>
          <p:nvPr/>
        </p:nvSpPr>
        <p:spPr>
          <a:xfrm>
            <a:off x="4564279" y="1041401"/>
            <a:ext cx="6528018" cy="234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Problem med </a:t>
            </a:r>
            <a:r>
              <a:rPr lang="en-US" sz="5400" dirty="0" err="1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RazorPages</a:t>
            </a:r>
            <a:endParaRPr lang="en-US" sz="540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ᐈ Scratch head stock photos, Royalty Free scratch head photos | download on  Depositphotos®">
            <a:extLst>
              <a:ext uri="{FF2B5EF4-FFF2-40B4-BE49-F238E27FC236}">
                <a16:creationId xmlns:a16="http://schemas.microsoft.com/office/drawing/2014/main" id="{FEBE1D33-0792-41F5-87E9-478C63E0AA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8" r="40280" b="2"/>
          <a:stretch/>
        </p:blipFill>
        <p:spPr bwMode="auto">
          <a:xfrm>
            <a:off x="1081874" y="1041400"/>
            <a:ext cx="3059206" cy="4775200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C4AED10-D735-4820-BE3F-7B5DE8BBC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2168" y="352213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A49A1CA-632A-41AF-8731-3ACD03D56379}"/>
              </a:ext>
            </a:extLst>
          </p:cNvPr>
          <p:cNvSpPr txBox="1"/>
          <p:nvPr/>
        </p:nvSpPr>
        <p:spPr>
          <a:xfrm>
            <a:off x="4546297" y="3972178"/>
            <a:ext cx="69705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Svårt</a:t>
            </a:r>
            <a:r>
              <a:rPr lang="en-US" sz="2800" dirty="0"/>
              <a:t> med </a:t>
            </a:r>
            <a:r>
              <a:rPr lang="en-US" sz="2800" dirty="0" err="1"/>
              <a:t>hur</a:t>
            </a:r>
            <a:r>
              <a:rPr lang="en-US" sz="2800" dirty="0"/>
              <a:t> </a:t>
            </a:r>
            <a:r>
              <a:rPr lang="en-US" sz="2800" dirty="0" err="1"/>
              <a:t>objekt</a:t>
            </a:r>
            <a:r>
              <a:rPr lang="en-US" sz="2800" dirty="0"/>
              <a:t> ska </a:t>
            </a:r>
            <a:r>
              <a:rPr lang="en-US" sz="2800" dirty="0" err="1"/>
              <a:t>flyttas</a:t>
            </a:r>
            <a:r>
              <a:rPr lang="en-US" sz="2800" dirty="0"/>
              <a:t> </a:t>
            </a:r>
            <a:r>
              <a:rPr lang="en-US" sz="2800" dirty="0" err="1"/>
              <a:t>mellan</a:t>
            </a:r>
            <a:r>
              <a:rPr lang="en-US" sz="2800" dirty="0"/>
              <a:t> </a:t>
            </a:r>
            <a:r>
              <a:rPr lang="en-US" sz="2800" dirty="0" err="1"/>
              <a:t>sidor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Dolda</a:t>
            </a:r>
            <a:r>
              <a:rPr lang="en-US" sz="2800" dirty="0"/>
              <a:t> </a:t>
            </a:r>
            <a:r>
              <a:rPr lang="en-US" sz="2800" dirty="0" err="1"/>
              <a:t>variabler</a:t>
            </a:r>
            <a:endParaRPr lang="en-S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Sessioner</a:t>
            </a:r>
            <a:r>
              <a:rPr lang="en-US" sz="2800" dirty="0"/>
              <a:t>/Cookies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Nytt</a:t>
            </a:r>
            <a:r>
              <a:rPr lang="en-US" sz="2800" dirty="0"/>
              <a:t> men </a:t>
            </a:r>
            <a:r>
              <a:rPr lang="en-US" sz="2800" dirty="0" err="1"/>
              <a:t>lärorikt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266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F7B6C73-83D3-45D7-B343-083F3277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028" y="803062"/>
            <a:ext cx="4043942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276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6D75FD42-C156-41A4-B68A-6C71A47E7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0">
            <a:extLst>
              <a:ext uri="{FF2B5EF4-FFF2-40B4-BE49-F238E27FC236}">
                <a16:creationId xmlns:a16="http://schemas.microsoft.com/office/drawing/2014/main" id="{D704A7BF-21E3-4BDF-9BE8-BEC32066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ADB1764-0B7E-4F24-B5AF-0CE92397A8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171" r="-1" b="18388"/>
          <a:stretch/>
        </p:blipFill>
        <p:spPr>
          <a:xfrm>
            <a:off x="628034" y="673313"/>
            <a:ext cx="10901284" cy="556746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0180162-DDE5-43C8-B0DC-645F4CA9D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14" name="Rounded Rectangle 21">
              <a:extLst>
                <a:ext uri="{FF2B5EF4-FFF2-40B4-BE49-F238E27FC236}">
                  <a16:creationId xmlns:a16="http://schemas.microsoft.com/office/drawing/2014/main" id="{16C9EE30-D91E-4DE1-8EEC-6A3AD1DD0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8E1E1CD-6653-4129-A465-3CFB3A1CC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16" name="Rounded Rectangle 27">
              <a:extLst>
                <a:ext uri="{FF2B5EF4-FFF2-40B4-BE49-F238E27FC236}">
                  <a16:creationId xmlns:a16="http://schemas.microsoft.com/office/drawing/2014/main" id="{5424F715-2587-4418-AB8A-9B4218F34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8A0F16-00E1-4B0A-9B6E-8906A111B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106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D19772A-1FEB-45B4-AE09-7EF24EC0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89" y="626535"/>
            <a:ext cx="5254625" cy="560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035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8181A50-C8BE-4392-983D-C06579080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AD48AFB-58D1-474B-8F20-7DA95B0FD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567" y="699559"/>
            <a:ext cx="3215216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9792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181A50-C8BE-4392-983D-C06579080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DADDC38-DF50-4E79-9B9E-54A416D5B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461" y="804334"/>
            <a:ext cx="3307078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749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6515AE-5AF4-4983-B0EA-565605252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3F882E6-BC4A-410B-98AE-65775B88CE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5778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C100AB-F99A-49AA-846B-38F018DDD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91734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90620-2B9F-4A8F-BC77-696F337F4D1B}"/>
              </a:ext>
            </a:extLst>
          </p:cNvPr>
          <p:cNvSpPr txBox="1"/>
          <p:nvPr/>
        </p:nvSpPr>
        <p:spPr>
          <a:xfrm>
            <a:off x="3588391" y="643814"/>
            <a:ext cx="43432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Azure-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tanken</a:t>
            </a:r>
            <a:r>
              <a:rPr lang="en-US" dirty="0"/>
              <a:t> </a:t>
            </a:r>
            <a:r>
              <a:rPr lang="en-US" dirty="0" err="1"/>
              <a:t>bakom</a:t>
            </a:r>
            <a:r>
              <a:rPr lang="en-US" dirty="0"/>
              <a:t> </a:t>
            </a:r>
            <a:r>
              <a:rPr lang="en-US" dirty="0" err="1"/>
              <a:t>vår</a:t>
            </a:r>
            <a:r>
              <a:rPr lang="en-US" dirty="0"/>
              <a:t> solution</a:t>
            </a:r>
          </a:p>
          <a:p>
            <a:endParaRPr lang="en-US" dirty="0"/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 err="1"/>
              <a:t>Introduktion</a:t>
            </a:r>
            <a:endParaRPr lang="en-US" dirty="0"/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 err="1"/>
              <a:t>Planering</a:t>
            </a:r>
            <a:endParaRPr lang="en-US" dirty="0"/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 err="1"/>
              <a:t>Pris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658130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32960-E8EB-46EE-B33E-187F712EAFDB}"/>
              </a:ext>
            </a:extLst>
          </p:cNvPr>
          <p:cNvSpPr txBox="1"/>
          <p:nvPr/>
        </p:nvSpPr>
        <p:spPr>
          <a:xfrm>
            <a:off x="1483567" y="667139"/>
            <a:ext cx="8845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 av </a:t>
            </a:r>
            <a:r>
              <a:rPr lang="en-US" dirty="0" err="1"/>
              <a:t>applikationen</a:t>
            </a:r>
            <a:endParaRPr lang="en-US" dirty="0"/>
          </a:p>
          <a:p>
            <a:endParaRPr lang="en-US" dirty="0"/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/>
              <a:t>Visa </a:t>
            </a:r>
            <a:r>
              <a:rPr lang="en-US" dirty="0" err="1"/>
              <a:t>presentationen</a:t>
            </a:r>
            <a:r>
              <a:rPr lang="en-US" dirty="0"/>
              <a:t> + diagram.</a:t>
            </a:r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 err="1"/>
              <a:t>Gör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post request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frontenden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sedan get </a:t>
            </a:r>
            <a:r>
              <a:rPr lang="en-US" dirty="0" err="1"/>
              <a:t>från</a:t>
            </a:r>
            <a:r>
              <a:rPr lang="en-US" dirty="0"/>
              <a:t> backend, ta sedan </a:t>
            </a:r>
            <a:r>
              <a:rPr lang="en-US" dirty="0" err="1"/>
              <a:t>bort</a:t>
            </a:r>
            <a:r>
              <a:rPr lang="en-US" dirty="0"/>
              <a:t> den.</a:t>
            </a:r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/>
              <a:t>Sedan </a:t>
            </a:r>
            <a:r>
              <a:rPr lang="en-US" dirty="0" err="1"/>
              <a:t>tvärt</a:t>
            </a:r>
            <a:r>
              <a:rPr lang="en-US" dirty="0"/>
              <a:t> </a:t>
            </a:r>
            <a:r>
              <a:rPr lang="en-US" dirty="0" err="1"/>
              <a:t>om.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222072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587874-48E3-4530-851A-6B9FF7605A7F}"/>
              </a:ext>
            </a:extLst>
          </p:cNvPr>
          <p:cNvSpPr txBox="1"/>
          <p:nvPr/>
        </p:nvSpPr>
        <p:spPr>
          <a:xfrm>
            <a:off x="1539551" y="2971800"/>
            <a:ext cx="884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Viktiga</a:t>
            </a:r>
            <a:r>
              <a:rPr lang="en-US" dirty="0"/>
              <a:t> </a:t>
            </a:r>
            <a:r>
              <a:rPr lang="en-US" dirty="0" err="1"/>
              <a:t>delar</a:t>
            </a:r>
            <a:r>
              <a:rPr lang="en-US" dirty="0"/>
              <a:t> av solution:</a:t>
            </a:r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 err="1"/>
              <a:t>KeyVault</a:t>
            </a:r>
            <a:endParaRPr lang="en-US" dirty="0"/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 err="1"/>
              <a:t>RazorPages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5030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Widescreen</PresentationFormat>
  <Paragraphs>41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2020-10-02T10:07:56Z</dcterms:created>
  <dcterms:modified xsi:type="dcterms:W3CDTF">2020-10-02T10:10:20Z</dcterms:modified>
</cp:coreProperties>
</file>