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33" r:id="rId4"/>
  </p:sldMasterIdLst>
  <p:sldIdLst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326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6397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2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9C646AA-F36E-4540-911D-FFFC0A0EF24A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1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9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6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2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3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10/2/2020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6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3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F38B2C0-19AC-4FB8-87BF-5A03AD005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056" y="379056"/>
            <a:ext cx="6099888" cy="609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2489D-B479-48C6-BB3B-C285012F7082}"/>
              </a:ext>
            </a:extLst>
          </p:cNvPr>
          <p:cNvSpPr txBox="1"/>
          <p:nvPr/>
        </p:nvSpPr>
        <p:spPr>
          <a:xfrm>
            <a:off x="1539551" y="2971800"/>
            <a:ext cx="8845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Resultat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 CD </a:t>
            </a:r>
            <a:r>
              <a:rPr lang="en-US" dirty="0" err="1"/>
              <a:t>hur</a:t>
            </a:r>
            <a:r>
              <a:rPr lang="en-US" dirty="0"/>
              <a:t> det </a:t>
            </a:r>
            <a:r>
              <a:rPr lang="en-US" dirty="0" err="1"/>
              <a:t>blev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hur</a:t>
            </a:r>
            <a:r>
              <a:rPr lang="en-US" dirty="0"/>
              <a:t> det </a:t>
            </a:r>
            <a:r>
              <a:rPr lang="en-US" dirty="0" err="1"/>
              <a:t>borde</a:t>
            </a:r>
            <a:r>
              <a:rPr lang="en-US" dirty="0"/>
              <a:t> blivit</a:t>
            </a:r>
          </a:p>
        </p:txBody>
      </p:sp>
    </p:spTree>
    <p:extLst>
      <p:ext uri="{BB962C8B-B14F-4D97-AF65-F5344CB8AC3E}">
        <p14:creationId xmlns:p14="http://schemas.microsoft.com/office/powerpoint/2010/main" val="353262416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F7B6C73-83D3-45D7-B343-083F3277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028" y="803062"/>
            <a:ext cx="4043942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276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3E9FBC8E-8666-4442-8D7D-B250510CD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84" y="2005"/>
            <a:ext cx="10908632" cy="6853991"/>
          </a:xfrm>
          <a:custGeom>
            <a:avLst/>
            <a:gdLst>
              <a:gd name="connsiteX0" fmla="*/ 9059740 w 10908632"/>
              <a:gd name="connsiteY0" fmla="*/ 0 h 6853991"/>
              <a:gd name="connsiteX1" fmla="*/ 9694921 w 10908632"/>
              <a:gd name="connsiteY1" fmla="*/ 0 h 6853991"/>
              <a:gd name="connsiteX2" fmla="*/ 9825053 w 10908632"/>
              <a:gd name="connsiteY2" fmla="*/ 165594 h 6853991"/>
              <a:gd name="connsiteX3" fmla="*/ 10908632 w 10908632"/>
              <a:gd name="connsiteY3" fmla="*/ 3429000 h 6853991"/>
              <a:gd name="connsiteX4" fmla="*/ 9825053 w 10908632"/>
              <a:gd name="connsiteY4" fmla="*/ 6692406 h 6853991"/>
              <a:gd name="connsiteX5" fmla="*/ 9698072 w 10908632"/>
              <a:gd name="connsiteY5" fmla="*/ 6853991 h 6853991"/>
              <a:gd name="connsiteX6" fmla="*/ 9063562 w 10908632"/>
              <a:gd name="connsiteY6" fmla="*/ 6853991 h 6853991"/>
              <a:gd name="connsiteX7" fmla="*/ 9138428 w 10908632"/>
              <a:gd name="connsiteY7" fmla="*/ 6775466 h 6853991"/>
              <a:gd name="connsiteX8" fmla="*/ 10431379 w 10908632"/>
              <a:gd name="connsiteY8" fmla="*/ 3429000 h 6853991"/>
              <a:gd name="connsiteX9" fmla="*/ 9138428 w 10908632"/>
              <a:gd name="connsiteY9" fmla="*/ 82534 h 6853991"/>
              <a:gd name="connsiteX10" fmla="*/ 2037821 w 10908632"/>
              <a:gd name="connsiteY10" fmla="*/ 0 h 6853991"/>
              <a:gd name="connsiteX11" fmla="*/ 8870811 w 10908632"/>
              <a:gd name="connsiteY11" fmla="*/ 0 h 6853991"/>
              <a:gd name="connsiteX12" fmla="*/ 8877212 w 10908632"/>
              <a:gd name="connsiteY12" fmla="*/ 6103 h 6853991"/>
              <a:gd name="connsiteX13" fmla="*/ 10295021 w 10908632"/>
              <a:gd name="connsiteY13" fmla="*/ 3429000 h 6853991"/>
              <a:gd name="connsiteX14" fmla="*/ 8877212 w 10908632"/>
              <a:gd name="connsiteY14" fmla="*/ 6851897 h 6853991"/>
              <a:gd name="connsiteX15" fmla="*/ 8875015 w 10908632"/>
              <a:gd name="connsiteY15" fmla="*/ 6853991 h 6853991"/>
              <a:gd name="connsiteX16" fmla="*/ 2033617 w 10908632"/>
              <a:gd name="connsiteY16" fmla="*/ 6853991 h 6853991"/>
              <a:gd name="connsiteX17" fmla="*/ 2031421 w 10908632"/>
              <a:gd name="connsiteY17" fmla="*/ 6851897 h 6853991"/>
              <a:gd name="connsiteX18" fmla="*/ 613611 w 10908632"/>
              <a:gd name="connsiteY18" fmla="*/ 3429000 h 6853991"/>
              <a:gd name="connsiteX19" fmla="*/ 2031420 w 10908632"/>
              <a:gd name="connsiteY19" fmla="*/ 6103 h 6853991"/>
              <a:gd name="connsiteX20" fmla="*/ 1213711 w 10908632"/>
              <a:gd name="connsiteY20" fmla="*/ 0 h 6853991"/>
              <a:gd name="connsiteX21" fmla="*/ 1848893 w 10908632"/>
              <a:gd name="connsiteY21" fmla="*/ 0 h 6853991"/>
              <a:gd name="connsiteX22" fmla="*/ 1770204 w 10908632"/>
              <a:gd name="connsiteY22" fmla="*/ 82534 h 6853991"/>
              <a:gd name="connsiteX23" fmla="*/ 477253 w 10908632"/>
              <a:gd name="connsiteY23" fmla="*/ 3429000 h 6853991"/>
              <a:gd name="connsiteX24" fmla="*/ 1770204 w 10908632"/>
              <a:gd name="connsiteY24" fmla="*/ 6775466 h 6853991"/>
              <a:gd name="connsiteX25" fmla="*/ 1845071 w 10908632"/>
              <a:gd name="connsiteY25" fmla="*/ 6853991 h 6853991"/>
              <a:gd name="connsiteX26" fmla="*/ 1210561 w 10908632"/>
              <a:gd name="connsiteY26" fmla="*/ 6853991 h 6853991"/>
              <a:gd name="connsiteX27" fmla="*/ 1083579 w 10908632"/>
              <a:gd name="connsiteY27" fmla="*/ 6692406 h 6853991"/>
              <a:gd name="connsiteX28" fmla="*/ 0 w 10908632"/>
              <a:gd name="connsiteY28" fmla="*/ 3429000 h 6853991"/>
              <a:gd name="connsiteX29" fmla="*/ 1083579 w 10908632"/>
              <a:gd name="connsiteY29" fmla="*/ 165594 h 68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0908632" h="6853991">
                <a:moveTo>
                  <a:pt x="9059740" y="0"/>
                </a:moveTo>
                <a:lnTo>
                  <a:pt x="9694921" y="0"/>
                </a:lnTo>
                <a:lnTo>
                  <a:pt x="9825053" y="165594"/>
                </a:lnTo>
                <a:cubicBezTo>
                  <a:pt x="10505610" y="1075607"/>
                  <a:pt x="10908632" y="2205238"/>
                  <a:pt x="10908632" y="3429000"/>
                </a:cubicBezTo>
                <a:cubicBezTo>
                  <a:pt x="10908632" y="4652762"/>
                  <a:pt x="10505610" y="5782393"/>
                  <a:pt x="9825053" y="6692406"/>
                </a:cubicBezTo>
                <a:lnTo>
                  <a:pt x="9698072" y="6853991"/>
                </a:lnTo>
                <a:lnTo>
                  <a:pt x="9063562" y="6853991"/>
                </a:lnTo>
                <a:lnTo>
                  <a:pt x="9138428" y="6775466"/>
                </a:lnTo>
                <a:cubicBezTo>
                  <a:pt x="9941761" y="5891604"/>
                  <a:pt x="10431379" y="4717480"/>
                  <a:pt x="10431379" y="3429000"/>
                </a:cubicBezTo>
                <a:cubicBezTo>
                  <a:pt x="10431379" y="2140521"/>
                  <a:pt x="9941761" y="966397"/>
                  <a:pt x="9138428" y="82534"/>
                </a:cubicBezTo>
                <a:close/>
                <a:moveTo>
                  <a:pt x="2037821" y="0"/>
                </a:moveTo>
                <a:lnTo>
                  <a:pt x="8870811" y="0"/>
                </a:lnTo>
                <a:lnTo>
                  <a:pt x="8877212" y="6103"/>
                </a:lnTo>
                <a:cubicBezTo>
                  <a:pt x="9753207" y="882099"/>
                  <a:pt x="10295021" y="2092275"/>
                  <a:pt x="10295021" y="3429000"/>
                </a:cubicBezTo>
                <a:cubicBezTo>
                  <a:pt x="10295021" y="4765725"/>
                  <a:pt x="9753207" y="5975902"/>
                  <a:pt x="8877212" y="6851897"/>
                </a:cubicBezTo>
                <a:lnTo>
                  <a:pt x="8875015" y="6853991"/>
                </a:lnTo>
                <a:lnTo>
                  <a:pt x="2033617" y="6853991"/>
                </a:lnTo>
                <a:lnTo>
                  <a:pt x="2031421" y="6851897"/>
                </a:lnTo>
                <a:cubicBezTo>
                  <a:pt x="1155426" y="5975902"/>
                  <a:pt x="613611" y="4765725"/>
                  <a:pt x="613611" y="3429000"/>
                </a:cubicBezTo>
                <a:cubicBezTo>
                  <a:pt x="613611" y="2092275"/>
                  <a:pt x="1155425" y="882099"/>
                  <a:pt x="2031420" y="6103"/>
                </a:cubicBezTo>
                <a:close/>
                <a:moveTo>
                  <a:pt x="1213711" y="0"/>
                </a:moveTo>
                <a:lnTo>
                  <a:pt x="1848893" y="0"/>
                </a:lnTo>
                <a:lnTo>
                  <a:pt x="1770204" y="82534"/>
                </a:lnTo>
                <a:cubicBezTo>
                  <a:pt x="966871" y="966397"/>
                  <a:pt x="477253" y="2140521"/>
                  <a:pt x="477253" y="3429000"/>
                </a:cubicBezTo>
                <a:cubicBezTo>
                  <a:pt x="477253" y="4717480"/>
                  <a:pt x="966872" y="5891604"/>
                  <a:pt x="1770204" y="6775466"/>
                </a:cubicBezTo>
                <a:lnTo>
                  <a:pt x="1845071" y="6853991"/>
                </a:lnTo>
                <a:lnTo>
                  <a:pt x="1210561" y="6853991"/>
                </a:lnTo>
                <a:lnTo>
                  <a:pt x="1083579" y="6692406"/>
                </a:lnTo>
                <a:cubicBezTo>
                  <a:pt x="403022" y="5782393"/>
                  <a:pt x="0" y="4652762"/>
                  <a:pt x="0" y="3429000"/>
                </a:cubicBezTo>
                <a:cubicBezTo>
                  <a:pt x="0" y="2205238"/>
                  <a:pt x="403022" y="1075607"/>
                  <a:pt x="1083579" y="16559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664AE0A-B8EB-4DE4-8D96-988E10A6C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920" y="818727"/>
            <a:ext cx="6178161" cy="522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D19772A-1FEB-45B4-AE09-7EF24EC04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579" y="801792"/>
            <a:ext cx="4921249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035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AD48AFB-58D1-474B-8F20-7DA95B0FD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154" y="0"/>
            <a:ext cx="4193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9792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DADDC38-DF50-4E79-9B9E-54A416D5B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39" y="0"/>
            <a:ext cx="4328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749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3F882E6-BC4A-410B-98AE-65775B88C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96" y="1852392"/>
            <a:ext cx="5068007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734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90620-2B9F-4A8F-BC77-696F337F4D1B}"/>
              </a:ext>
            </a:extLst>
          </p:cNvPr>
          <p:cNvSpPr txBox="1"/>
          <p:nvPr/>
        </p:nvSpPr>
        <p:spPr>
          <a:xfrm>
            <a:off x="3588390" y="643812"/>
            <a:ext cx="50152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Azure-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tanken</a:t>
            </a:r>
            <a:r>
              <a:rPr lang="en-US" dirty="0"/>
              <a:t> </a:t>
            </a:r>
            <a:r>
              <a:rPr lang="en-US" dirty="0" err="1"/>
              <a:t>bakom</a:t>
            </a:r>
            <a:r>
              <a:rPr lang="en-US" dirty="0"/>
              <a:t> </a:t>
            </a:r>
            <a:r>
              <a:rPr lang="en-US" dirty="0" err="1"/>
              <a:t>vår</a:t>
            </a:r>
            <a:r>
              <a:rPr lang="en-US" dirty="0"/>
              <a:t> solution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Introduktion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Planering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Pris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658130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32960-E8EB-46EE-B33E-187F712EAFDB}"/>
              </a:ext>
            </a:extLst>
          </p:cNvPr>
          <p:cNvSpPr txBox="1"/>
          <p:nvPr/>
        </p:nvSpPr>
        <p:spPr>
          <a:xfrm>
            <a:off x="1539551" y="2971800"/>
            <a:ext cx="8845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 av </a:t>
            </a:r>
            <a:r>
              <a:rPr lang="en-US" dirty="0" err="1"/>
              <a:t>applikationen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Visa </a:t>
            </a:r>
            <a:r>
              <a:rPr lang="en-US" dirty="0" err="1"/>
              <a:t>presentationen</a:t>
            </a:r>
            <a:r>
              <a:rPr lang="en-US" dirty="0"/>
              <a:t> + diagram.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Gör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post request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frontenden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sedan get </a:t>
            </a:r>
            <a:r>
              <a:rPr lang="en-US" dirty="0" err="1"/>
              <a:t>från</a:t>
            </a:r>
            <a:r>
              <a:rPr lang="en-US" dirty="0"/>
              <a:t> backend, ta sedan </a:t>
            </a:r>
            <a:r>
              <a:rPr lang="en-US" dirty="0" err="1"/>
              <a:t>bort</a:t>
            </a:r>
            <a:r>
              <a:rPr lang="en-US" dirty="0"/>
              <a:t> 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Sedan </a:t>
            </a:r>
            <a:r>
              <a:rPr lang="en-US" dirty="0" err="1"/>
              <a:t>tvärt</a:t>
            </a:r>
            <a:r>
              <a:rPr lang="en-US" dirty="0"/>
              <a:t> </a:t>
            </a:r>
            <a:r>
              <a:rPr lang="en-US" dirty="0" err="1"/>
              <a:t>om.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222072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587874-48E3-4530-851A-6B9FF7605A7F}"/>
              </a:ext>
            </a:extLst>
          </p:cNvPr>
          <p:cNvSpPr txBox="1"/>
          <p:nvPr/>
        </p:nvSpPr>
        <p:spPr>
          <a:xfrm>
            <a:off x="1539551" y="2971800"/>
            <a:ext cx="884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Viktiga</a:t>
            </a:r>
            <a:r>
              <a:rPr lang="en-US" dirty="0"/>
              <a:t> </a:t>
            </a:r>
            <a:r>
              <a:rPr lang="en-US" dirty="0" err="1"/>
              <a:t>delar</a:t>
            </a:r>
            <a:r>
              <a:rPr lang="en-US" dirty="0"/>
              <a:t> av 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KeyVault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RazorPages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5030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2020-10-02T08:02:53Z</dcterms:created>
  <dcterms:modified xsi:type="dcterms:W3CDTF">2020-10-02T08:13:25Z</dcterms:modified>
</cp:coreProperties>
</file>