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2" r:id="rId4"/>
  </p:sldMasterIdLst>
  <p:notesMasterIdLst>
    <p:notesMasterId r:id="rId27"/>
  </p:notesMasterIdLst>
  <p:sldIdLst>
    <p:sldId id="257" r:id="rId5"/>
    <p:sldId id="282" r:id="rId6"/>
    <p:sldId id="283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73" r:id="rId18"/>
    <p:sldId id="272" r:id="rId19"/>
    <p:sldId id="275" r:id="rId20"/>
    <p:sldId id="276" r:id="rId21"/>
    <p:sldId id="278" r:id="rId22"/>
    <p:sldId id="277" r:id="rId23"/>
    <p:sldId id="259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016" autoAdjust="0"/>
  </p:normalViewPr>
  <p:slideViewPr>
    <p:cSldViewPr snapToGrid="0">
      <p:cViewPr>
        <p:scale>
          <a:sx n="100" d="100"/>
          <a:sy n="100" d="100"/>
        </p:scale>
        <p:origin x="21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90EDD-6298-4C48-B797-5116E2DCD6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SE"/>
        </a:p>
      </dgm:t>
    </dgm:pt>
    <dgm:pt modelId="{5E679FE9-E1F8-4686-B40E-1C7CF31CCED5}">
      <dgm:prSet/>
      <dgm:spPr/>
      <dgm:t>
        <a:bodyPr/>
        <a:lstStyle/>
        <a:p>
          <a:r>
            <a:rPr lang="en-US" b="0"/>
            <a:t>Serverless SQL</a:t>
          </a:r>
          <a:endParaRPr lang="en-SE"/>
        </a:p>
      </dgm:t>
    </dgm:pt>
    <dgm:pt modelId="{BA20767B-FE50-4BCB-890D-055F7AFCF2B8}" type="parTrans" cxnId="{202F8205-2F13-406A-B037-63B86D7ADE42}">
      <dgm:prSet/>
      <dgm:spPr/>
      <dgm:t>
        <a:bodyPr/>
        <a:lstStyle/>
        <a:p>
          <a:endParaRPr lang="en-SE"/>
        </a:p>
      </dgm:t>
    </dgm:pt>
    <dgm:pt modelId="{7DFFA707-CBDA-4288-8C94-B6A6455FFCF9}" type="sibTrans" cxnId="{202F8205-2F13-406A-B037-63B86D7ADE42}">
      <dgm:prSet/>
      <dgm:spPr/>
      <dgm:t>
        <a:bodyPr/>
        <a:lstStyle/>
        <a:p>
          <a:endParaRPr lang="en-SE"/>
        </a:p>
      </dgm:t>
    </dgm:pt>
    <dgm:pt modelId="{FBDDB612-5BDA-4FF1-A9B9-3E66B5D4F449}">
      <dgm:prSet/>
      <dgm:spPr/>
      <dgm:t>
        <a:bodyPr/>
        <a:lstStyle/>
        <a:p>
          <a:r>
            <a:rPr lang="en-US" b="0" dirty="0" err="1"/>
            <a:t>Skapades</a:t>
          </a:r>
          <a:r>
            <a:rPr lang="en-US" b="0" dirty="0"/>
            <a:t> </a:t>
          </a:r>
          <a:r>
            <a:rPr lang="en-US" b="0" dirty="0" err="1"/>
            <a:t>tidigt</a:t>
          </a:r>
          <a:endParaRPr lang="en-SE" dirty="0"/>
        </a:p>
      </dgm:t>
    </dgm:pt>
    <dgm:pt modelId="{CA5E9E0A-70C5-41C0-B0E3-A1C2C4F98DC4}" type="parTrans" cxnId="{D8E97F34-6057-442C-B8F1-4755A37EE5A1}">
      <dgm:prSet/>
      <dgm:spPr/>
      <dgm:t>
        <a:bodyPr/>
        <a:lstStyle/>
        <a:p>
          <a:endParaRPr lang="en-SE"/>
        </a:p>
      </dgm:t>
    </dgm:pt>
    <dgm:pt modelId="{A247A2FC-3C84-4E02-B7E5-CEC66209B4C9}" type="sibTrans" cxnId="{D8E97F34-6057-442C-B8F1-4755A37EE5A1}">
      <dgm:prSet/>
      <dgm:spPr/>
      <dgm:t>
        <a:bodyPr/>
        <a:lstStyle/>
        <a:p>
          <a:endParaRPr lang="en-SE"/>
        </a:p>
      </dgm:t>
    </dgm:pt>
    <dgm:pt modelId="{6BD76A4D-4FF0-4B80-9D51-0C8354FEC92E}">
      <dgm:prSet/>
      <dgm:spPr/>
      <dgm:t>
        <a:bodyPr/>
        <a:lstStyle/>
        <a:p>
          <a:r>
            <a:rPr lang="en-US" b="0" dirty="0" err="1"/>
            <a:t>Realtions</a:t>
          </a:r>
          <a:r>
            <a:rPr lang="en-US" b="0" dirty="0"/>
            <a:t>- vs. </a:t>
          </a:r>
          <a:r>
            <a:rPr lang="en-US" b="0" dirty="0" err="1"/>
            <a:t>Dokumentsdatabas</a:t>
          </a:r>
          <a:endParaRPr lang="en-SE" dirty="0"/>
        </a:p>
      </dgm:t>
    </dgm:pt>
    <dgm:pt modelId="{72A012B9-81F6-4183-B491-AC3F07D2BE7E}" type="parTrans" cxnId="{4FCFF021-5A4C-42F5-8286-C945E7461AA3}">
      <dgm:prSet/>
      <dgm:spPr/>
      <dgm:t>
        <a:bodyPr/>
        <a:lstStyle/>
        <a:p>
          <a:endParaRPr lang="en-SE"/>
        </a:p>
      </dgm:t>
    </dgm:pt>
    <dgm:pt modelId="{204A235C-0B17-4E62-823C-436B79A82713}" type="sibTrans" cxnId="{4FCFF021-5A4C-42F5-8286-C945E7461AA3}">
      <dgm:prSet/>
      <dgm:spPr/>
      <dgm:t>
        <a:bodyPr/>
        <a:lstStyle/>
        <a:p>
          <a:endParaRPr lang="en-SE"/>
        </a:p>
      </dgm:t>
    </dgm:pt>
    <dgm:pt modelId="{49920477-91AF-4512-B1F8-AEF0AE41D628}">
      <dgm:prSet/>
      <dgm:spPr/>
      <dgm:t>
        <a:bodyPr/>
        <a:lstStyle/>
        <a:p>
          <a:r>
            <a:rPr lang="en-US" b="0"/>
            <a:t>Problemfritt – Tills Key Valut</a:t>
          </a:r>
          <a:endParaRPr lang="en-SE"/>
        </a:p>
      </dgm:t>
    </dgm:pt>
    <dgm:pt modelId="{C4AF783E-7E75-4148-86E3-D3394D704835}" type="parTrans" cxnId="{D43BFB9A-7EA8-4A88-B2B4-95DE5E38244D}">
      <dgm:prSet/>
      <dgm:spPr/>
      <dgm:t>
        <a:bodyPr/>
        <a:lstStyle/>
        <a:p>
          <a:endParaRPr lang="en-SE"/>
        </a:p>
      </dgm:t>
    </dgm:pt>
    <dgm:pt modelId="{D2B4244D-6153-4E9C-832C-799E12E107DB}" type="sibTrans" cxnId="{D43BFB9A-7EA8-4A88-B2B4-95DE5E38244D}">
      <dgm:prSet/>
      <dgm:spPr/>
      <dgm:t>
        <a:bodyPr/>
        <a:lstStyle/>
        <a:p>
          <a:endParaRPr lang="en-SE"/>
        </a:p>
      </dgm:t>
    </dgm:pt>
    <dgm:pt modelId="{8A63EC71-3DF2-4081-8C9D-4EA252B1762D}" type="pres">
      <dgm:prSet presAssocID="{DE190EDD-6298-4C48-B797-5116E2DCD6D7}" presName="linear" presStyleCnt="0">
        <dgm:presLayoutVars>
          <dgm:animLvl val="lvl"/>
          <dgm:resizeHandles val="exact"/>
        </dgm:presLayoutVars>
      </dgm:prSet>
      <dgm:spPr/>
    </dgm:pt>
    <dgm:pt modelId="{0D4EC59A-0C68-42AE-B531-5DE78283C2D9}" type="pres">
      <dgm:prSet presAssocID="{5E679FE9-E1F8-4686-B40E-1C7CF31CCE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F178F5-2A65-4B72-A968-8ADB30C74F49}" type="pres">
      <dgm:prSet presAssocID="{7DFFA707-CBDA-4288-8C94-B6A6455FFCF9}" presName="spacer" presStyleCnt="0"/>
      <dgm:spPr/>
    </dgm:pt>
    <dgm:pt modelId="{0B5BF631-9EFF-46A3-943E-EAA387EECA9C}" type="pres">
      <dgm:prSet presAssocID="{FBDDB612-5BDA-4FF1-A9B9-3E66B5D4F4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482E71-4A8D-407C-B3A8-546C2E10A668}" type="pres">
      <dgm:prSet presAssocID="{A247A2FC-3C84-4E02-B7E5-CEC66209B4C9}" presName="spacer" presStyleCnt="0"/>
      <dgm:spPr/>
    </dgm:pt>
    <dgm:pt modelId="{15A745B2-F1ED-47EF-9B26-7AD2BD535E2C}" type="pres">
      <dgm:prSet presAssocID="{6BD76A4D-4FF0-4B80-9D51-0C8354FEC9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F6F810-29BD-4109-8CD1-A0C47773EE10}" type="pres">
      <dgm:prSet presAssocID="{204A235C-0B17-4E62-823C-436B79A82713}" presName="spacer" presStyleCnt="0"/>
      <dgm:spPr/>
    </dgm:pt>
    <dgm:pt modelId="{A5867E20-78A6-437A-8E3C-D6F2C6E84A2E}" type="pres">
      <dgm:prSet presAssocID="{49920477-91AF-4512-B1F8-AEF0AE41D6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2F8205-2F13-406A-B037-63B86D7ADE42}" srcId="{DE190EDD-6298-4C48-B797-5116E2DCD6D7}" destId="{5E679FE9-E1F8-4686-B40E-1C7CF31CCED5}" srcOrd="0" destOrd="0" parTransId="{BA20767B-FE50-4BCB-890D-055F7AFCF2B8}" sibTransId="{7DFFA707-CBDA-4288-8C94-B6A6455FFCF9}"/>
    <dgm:cxn modelId="{4FCFF021-5A4C-42F5-8286-C945E7461AA3}" srcId="{DE190EDD-6298-4C48-B797-5116E2DCD6D7}" destId="{6BD76A4D-4FF0-4B80-9D51-0C8354FEC92E}" srcOrd="2" destOrd="0" parTransId="{72A012B9-81F6-4183-B491-AC3F07D2BE7E}" sibTransId="{204A235C-0B17-4E62-823C-436B79A82713}"/>
    <dgm:cxn modelId="{D8E97F34-6057-442C-B8F1-4755A37EE5A1}" srcId="{DE190EDD-6298-4C48-B797-5116E2DCD6D7}" destId="{FBDDB612-5BDA-4FF1-A9B9-3E66B5D4F449}" srcOrd="1" destOrd="0" parTransId="{CA5E9E0A-70C5-41C0-B0E3-A1C2C4F98DC4}" sibTransId="{A247A2FC-3C84-4E02-B7E5-CEC66209B4C9}"/>
    <dgm:cxn modelId="{A0816682-6DDF-49F1-A629-F7C13069F9BA}" type="presOf" srcId="{DE190EDD-6298-4C48-B797-5116E2DCD6D7}" destId="{8A63EC71-3DF2-4081-8C9D-4EA252B1762D}" srcOrd="0" destOrd="0" presId="urn:microsoft.com/office/officeart/2005/8/layout/vList2"/>
    <dgm:cxn modelId="{E859C582-A0FB-4E6A-9DE0-7EB1F0B106B2}" type="presOf" srcId="{5E679FE9-E1F8-4686-B40E-1C7CF31CCED5}" destId="{0D4EC59A-0C68-42AE-B531-5DE78283C2D9}" srcOrd="0" destOrd="0" presId="urn:microsoft.com/office/officeart/2005/8/layout/vList2"/>
    <dgm:cxn modelId="{D43BFB9A-7EA8-4A88-B2B4-95DE5E38244D}" srcId="{DE190EDD-6298-4C48-B797-5116E2DCD6D7}" destId="{49920477-91AF-4512-B1F8-AEF0AE41D628}" srcOrd="3" destOrd="0" parTransId="{C4AF783E-7E75-4148-86E3-D3394D704835}" sibTransId="{D2B4244D-6153-4E9C-832C-799E12E107DB}"/>
    <dgm:cxn modelId="{47DEB4CC-A5CD-473F-A657-F176F2AD3EE0}" type="presOf" srcId="{6BD76A4D-4FF0-4B80-9D51-0C8354FEC92E}" destId="{15A745B2-F1ED-47EF-9B26-7AD2BD535E2C}" srcOrd="0" destOrd="0" presId="urn:microsoft.com/office/officeart/2005/8/layout/vList2"/>
    <dgm:cxn modelId="{0219F1CE-6F0F-442A-921E-6EBA37D7E595}" type="presOf" srcId="{FBDDB612-5BDA-4FF1-A9B9-3E66B5D4F449}" destId="{0B5BF631-9EFF-46A3-943E-EAA387EECA9C}" srcOrd="0" destOrd="0" presId="urn:microsoft.com/office/officeart/2005/8/layout/vList2"/>
    <dgm:cxn modelId="{346E04ED-69AB-4D01-9068-0C90EC8834AF}" type="presOf" srcId="{49920477-91AF-4512-B1F8-AEF0AE41D628}" destId="{A5867E20-78A6-437A-8E3C-D6F2C6E84A2E}" srcOrd="0" destOrd="0" presId="urn:microsoft.com/office/officeart/2005/8/layout/vList2"/>
    <dgm:cxn modelId="{3F9996DF-52DD-40B0-B9CB-A4B289533F0F}" type="presParOf" srcId="{8A63EC71-3DF2-4081-8C9D-4EA252B1762D}" destId="{0D4EC59A-0C68-42AE-B531-5DE78283C2D9}" srcOrd="0" destOrd="0" presId="urn:microsoft.com/office/officeart/2005/8/layout/vList2"/>
    <dgm:cxn modelId="{EBB49214-2EB8-4685-8A34-0FA0D9BAC1A7}" type="presParOf" srcId="{8A63EC71-3DF2-4081-8C9D-4EA252B1762D}" destId="{E3F178F5-2A65-4B72-A968-8ADB30C74F49}" srcOrd="1" destOrd="0" presId="urn:microsoft.com/office/officeart/2005/8/layout/vList2"/>
    <dgm:cxn modelId="{D6DD57D6-37E0-424A-824C-FCC4902DDB80}" type="presParOf" srcId="{8A63EC71-3DF2-4081-8C9D-4EA252B1762D}" destId="{0B5BF631-9EFF-46A3-943E-EAA387EECA9C}" srcOrd="2" destOrd="0" presId="urn:microsoft.com/office/officeart/2005/8/layout/vList2"/>
    <dgm:cxn modelId="{F0262990-17EC-41F4-8597-5A39CB3850E3}" type="presParOf" srcId="{8A63EC71-3DF2-4081-8C9D-4EA252B1762D}" destId="{7A482E71-4A8D-407C-B3A8-546C2E10A668}" srcOrd="3" destOrd="0" presId="urn:microsoft.com/office/officeart/2005/8/layout/vList2"/>
    <dgm:cxn modelId="{D280A590-DC11-4027-8C31-B9083E518FBE}" type="presParOf" srcId="{8A63EC71-3DF2-4081-8C9D-4EA252B1762D}" destId="{15A745B2-F1ED-47EF-9B26-7AD2BD535E2C}" srcOrd="4" destOrd="0" presId="urn:microsoft.com/office/officeart/2005/8/layout/vList2"/>
    <dgm:cxn modelId="{76E350AD-7C51-4B46-B68C-D8BBEB56D824}" type="presParOf" srcId="{8A63EC71-3DF2-4081-8C9D-4EA252B1762D}" destId="{C8F6F810-29BD-4109-8CD1-A0C47773EE10}" srcOrd="5" destOrd="0" presId="urn:microsoft.com/office/officeart/2005/8/layout/vList2"/>
    <dgm:cxn modelId="{22B5CB75-F221-4EF6-B89E-8F78CA1251CD}" type="presParOf" srcId="{8A63EC71-3DF2-4081-8C9D-4EA252B1762D}" destId="{A5867E20-78A6-437A-8E3C-D6F2C6E84A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9DC31-13BE-4D22-9B68-1E2CBE9690E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SE"/>
        </a:p>
      </dgm:t>
    </dgm:pt>
    <dgm:pt modelId="{4F6CABBE-937E-49A2-90BD-203EC45FB98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Build pipeline för både front-/backend</a:t>
          </a:r>
          <a:endParaRPr lang="en-SE" sz="1800" dirty="0"/>
        </a:p>
      </dgm:t>
    </dgm:pt>
    <dgm:pt modelId="{DA3ED2C6-B31A-41EC-B183-AEBB4FE6DE58}" type="parTrans" cxnId="{BB62CD89-B904-4050-ADAD-E8A10F2D7431}">
      <dgm:prSet/>
      <dgm:spPr/>
      <dgm:t>
        <a:bodyPr/>
        <a:lstStyle/>
        <a:p>
          <a:endParaRPr lang="en-SE"/>
        </a:p>
      </dgm:t>
    </dgm:pt>
    <dgm:pt modelId="{782C7B9C-790A-4E06-8309-C48CF93A69F2}" type="sibTrans" cxnId="{BB62CD89-B904-4050-ADAD-E8A10F2D7431}">
      <dgm:prSet/>
      <dgm:spPr/>
      <dgm:t>
        <a:bodyPr/>
        <a:lstStyle/>
        <a:p>
          <a:pPr>
            <a:lnSpc>
              <a:spcPct val="100000"/>
            </a:lnSpc>
          </a:pPr>
          <a:endParaRPr lang="en-SE"/>
        </a:p>
      </dgm:t>
    </dgm:pt>
    <dgm:pt modelId="{A5A03802-D2AF-47B4-872C-0B60C96535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Från MVC till API</a:t>
          </a:r>
          <a:endParaRPr lang="en-SE" sz="2000" dirty="0"/>
        </a:p>
      </dgm:t>
    </dgm:pt>
    <dgm:pt modelId="{F30AF003-BF7D-496C-BB64-DFCE2328BACA}" type="parTrans" cxnId="{5A872DEF-C2E8-4E94-99EE-894F64B800F8}">
      <dgm:prSet/>
      <dgm:spPr/>
      <dgm:t>
        <a:bodyPr/>
        <a:lstStyle/>
        <a:p>
          <a:endParaRPr lang="en-SE"/>
        </a:p>
      </dgm:t>
    </dgm:pt>
    <dgm:pt modelId="{DB4EC80F-CDDC-403B-889D-D12BFA8023FB}" type="sibTrans" cxnId="{5A872DEF-C2E8-4E94-99EE-894F64B800F8}">
      <dgm:prSet/>
      <dgm:spPr/>
      <dgm:t>
        <a:bodyPr/>
        <a:lstStyle/>
        <a:p>
          <a:pPr>
            <a:lnSpc>
              <a:spcPct val="100000"/>
            </a:lnSpc>
          </a:pPr>
          <a:endParaRPr lang="en-SE"/>
        </a:p>
      </dgm:t>
    </dgm:pt>
    <dgm:pt modelId="{2F553F2A-FF3D-4CB7-AF6E-D88E2B68B0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Två repositorys/ branches och  två pipelines</a:t>
          </a:r>
          <a:endParaRPr lang="en-SE" sz="2000" dirty="0"/>
        </a:p>
      </dgm:t>
    </dgm:pt>
    <dgm:pt modelId="{0725D420-4D4C-465E-898E-EC3B5221E4B6}" type="parTrans" cxnId="{DAF86D36-2C94-4565-87D1-C2FAB292F65C}">
      <dgm:prSet/>
      <dgm:spPr/>
      <dgm:t>
        <a:bodyPr/>
        <a:lstStyle/>
        <a:p>
          <a:endParaRPr lang="en-SE"/>
        </a:p>
      </dgm:t>
    </dgm:pt>
    <dgm:pt modelId="{AA6404A7-66BC-43E9-873A-92A1E7BB8439}" type="sibTrans" cxnId="{DAF86D36-2C94-4565-87D1-C2FAB292F65C}">
      <dgm:prSet/>
      <dgm:spPr/>
      <dgm:t>
        <a:bodyPr/>
        <a:lstStyle/>
        <a:p>
          <a:endParaRPr lang="en-SE"/>
        </a:p>
      </dgm:t>
    </dgm:pt>
    <dgm:pt modelId="{565EF316-BD10-427B-9CCF-4C9113F31E7C}" type="pres">
      <dgm:prSet presAssocID="{6AA9DC31-13BE-4D22-9B68-1E2CBE9690E6}" presName="root" presStyleCnt="0">
        <dgm:presLayoutVars>
          <dgm:dir/>
          <dgm:resizeHandles val="exact"/>
        </dgm:presLayoutVars>
      </dgm:prSet>
      <dgm:spPr/>
    </dgm:pt>
    <dgm:pt modelId="{FD4542B0-186D-4521-8B72-BD7F94478CD9}" type="pres">
      <dgm:prSet presAssocID="{6AA9DC31-13BE-4D22-9B68-1E2CBE9690E6}" presName="container" presStyleCnt="0">
        <dgm:presLayoutVars>
          <dgm:dir/>
          <dgm:resizeHandles val="exact"/>
        </dgm:presLayoutVars>
      </dgm:prSet>
      <dgm:spPr/>
    </dgm:pt>
    <dgm:pt modelId="{8856563A-1564-446B-AE7E-7B6A8B1C4EBC}" type="pres">
      <dgm:prSet presAssocID="{4F6CABBE-937E-49A2-90BD-203EC45FB98B}" presName="compNode" presStyleCnt="0"/>
      <dgm:spPr/>
    </dgm:pt>
    <dgm:pt modelId="{D99F6DEB-8DC6-4684-B03D-133DF025D554}" type="pres">
      <dgm:prSet presAssocID="{4F6CABBE-937E-49A2-90BD-203EC45FB98B}" presName="iconBgRect" presStyleLbl="bgShp" presStyleIdx="0" presStyleCnt="3"/>
      <dgm:spPr/>
    </dgm:pt>
    <dgm:pt modelId="{F518EE48-40B3-460A-905A-FBEC6F79B1FD}" type="pres">
      <dgm:prSet presAssocID="{4F6CABBE-937E-49A2-90BD-203EC45FB9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E2CD3B55-F8D5-452C-8B35-BCDDE4E86B1B}" type="pres">
      <dgm:prSet presAssocID="{4F6CABBE-937E-49A2-90BD-203EC45FB98B}" presName="spaceRect" presStyleCnt="0"/>
      <dgm:spPr/>
    </dgm:pt>
    <dgm:pt modelId="{A08FAEE0-C8A5-4B15-8FE5-221D0EFDD160}" type="pres">
      <dgm:prSet presAssocID="{4F6CABBE-937E-49A2-90BD-203EC45FB98B}" presName="textRect" presStyleLbl="revTx" presStyleIdx="0" presStyleCnt="3">
        <dgm:presLayoutVars>
          <dgm:chMax val="1"/>
          <dgm:chPref val="1"/>
        </dgm:presLayoutVars>
      </dgm:prSet>
      <dgm:spPr/>
    </dgm:pt>
    <dgm:pt modelId="{BB8A9C09-AAAF-4EB6-A9AF-5FAE703208CF}" type="pres">
      <dgm:prSet presAssocID="{782C7B9C-790A-4E06-8309-C48CF93A69F2}" presName="sibTrans" presStyleLbl="sibTrans2D1" presStyleIdx="0" presStyleCnt="0"/>
      <dgm:spPr/>
    </dgm:pt>
    <dgm:pt modelId="{FDF42F9F-1118-44E7-8E8E-3D795AAA321F}" type="pres">
      <dgm:prSet presAssocID="{A5A03802-D2AF-47B4-872C-0B60C96535E4}" presName="compNode" presStyleCnt="0"/>
      <dgm:spPr/>
    </dgm:pt>
    <dgm:pt modelId="{745DAB06-1B3C-4DA2-A90C-64654BCB537E}" type="pres">
      <dgm:prSet presAssocID="{A5A03802-D2AF-47B4-872C-0B60C96535E4}" presName="iconBgRect" presStyleLbl="bgShp" presStyleIdx="1" presStyleCnt="3"/>
      <dgm:spPr/>
    </dgm:pt>
    <dgm:pt modelId="{D3AD84C9-5982-42D3-9D77-9E9C7570EF1C}" type="pres">
      <dgm:prSet presAssocID="{A5A03802-D2AF-47B4-872C-0B60C96535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 RTL"/>
        </a:ext>
      </dgm:extLst>
    </dgm:pt>
    <dgm:pt modelId="{71133C74-BE35-43E0-8255-052766065D17}" type="pres">
      <dgm:prSet presAssocID="{A5A03802-D2AF-47B4-872C-0B60C96535E4}" presName="spaceRect" presStyleCnt="0"/>
      <dgm:spPr/>
    </dgm:pt>
    <dgm:pt modelId="{5B9A9EAF-E80E-46D9-B53E-F32224E5BEB6}" type="pres">
      <dgm:prSet presAssocID="{A5A03802-D2AF-47B4-872C-0B60C96535E4}" presName="textRect" presStyleLbl="revTx" presStyleIdx="1" presStyleCnt="3">
        <dgm:presLayoutVars>
          <dgm:chMax val="1"/>
          <dgm:chPref val="1"/>
        </dgm:presLayoutVars>
      </dgm:prSet>
      <dgm:spPr/>
    </dgm:pt>
    <dgm:pt modelId="{BAA0D8AD-BCA1-438F-8EED-A06953B88644}" type="pres">
      <dgm:prSet presAssocID="{DB4EC80F-CDDC-403B-889D-D12BFA8023FB}" presName="sibTrans" presStyleLbl="sibTrans2D1" presStyleIdx="0" presStyleCnt="0"/>
      <dgm:spPr/>
    </dgm:pt>
    <dgm:pt modelId="{D73CFC85-6AA3-454D-BB54-5BD44E5FF2F5}" type="pres">
      <dgm:prSet presAssocID="{2F553F2A-FF3D-4CB7-AF6E-D88E2B68B031}" presName="compNode" presStyleCnt="0"/>
      <dgm:spPr/>
    </dgm:pt>
    <dgm:pt modelId="{8DE04D83-45CB-4493-8E9D-826F7E612479}" type="pres">
      <dgm:prSet presAssocID="{2F553F2A-FF3D-4CB7-AF6E-D88E2B68B031}" presName="iconBgRect" presStyleLbl="bgShp" presStyleIdx="2" presStyleCnt="3"/>
      <dgm:spPr/>
    </dgm:pt>
    <dgm:pt modelId="{8F302D95-72FE-46ED-8351-904645182CDE}" type="pres">
      <dgm:prSet presAssocID="{2F553F2A-FF3D-4CB7-AF6E-D88E2B68B0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C3BD7F9-DAA0-4DEC-9EA4-5788A90B74C9}" type="pres">
      <dgm:prSet presAssocID="{2F553F2A-FF3D-4CB7-AF6E-D88E2B68B031}" presName="spaceRect" presStyleCnt="0"/>
      <dgm:spPr/>
    </dgm:pt>
    <dgm:pt modelId="{2A121059-0037-4F9E-9C12-D967CEB54B9E}" type="pres">
      <dgm:prSet presAssocID="{2F553F2A-FF3D-4CB7-AF6E-D88E2B68B031}" presName="textRect" presStyleLbl="revTx" presStyleIdx="2" presStyleCnt="3" custScaleX="118343" custLinFactNeighborX="7377" custLinFactNeighborY="-146">
        <dgm:presLayoutVars>
          <dgm:chMax val="1"/>
          <dgm:chPref val="1"/>
        </dgm:presLayoutVars>
      </dgm:prSet>
      <dgm:spPr/>
    </dgm:pt>
  </dgm:ptLst>
  <dgm:cxnLst>
    <dgm:cxn modelId="{DAF86D36-2C94-4565-87D1-C2FAB292F65C}" srcId="{6AA9DC31-13BE-4D22-9B68-1E2CBE9690E6}" destId="{2F553F2A-FF3D-4CB7-AF6E-D88E2B68B031}" srcOrd="2" destOrd="0" parTransId="{0725D420-4D4C-465E-898E-EC3B5221E4B6}" sibTransId="{AA6404A7-66BC-43E9-873A-92A1E7BB8439}"/>
    <dgm:cxn modelId="{01248D6F-CEEC-4A61-AE66-38DE75CA91FB}" type="presOf" srcId="{DB4EC80F-CDDC-403B-889D-D12BFA8023FB}" destId="{BAA0D8AD-BCA1-438F-8EED-A06953B88644}" srcOrd="0" destOrd="0" presId="urn:microsoft.com/office/officeart/2018/2/layout/IconCircleList"/>
    <dgm:cxn modelId="{BB62CD89-B904-4050-ADAD-E8A10F2D7431}" srcId="{6AA9DC31-13BE-4D22-9B68-1E2CBE9690E6}" destId="{4F6CABBE-937E-49A2-90BD-203EC45FB98B}" srcOrd="0" destOrd="0" parTransId="{DA3ED2C6-B31A-41EC-B183-AEBB4FE6DE58}" sibTransId="{782C7B9C-790A-4E06-8309-C48CF93A69F2}"/>
    <dgm:cxn modelId="{EBF98293-8B9D-4C93-BC26-CB0347DDE90B}" type="presOf" srcId="{A5A03802-D2AF-47B4-872C-0B60C96535E4}" destId="{5B9A9EAF-E80E-46D9-B53E-F32224E5BEB6}" srcOrd="0" destOrd="0" presId="urn:microsoft.com/office/officeart/2018/2/layout/IconCircleList"/>
    <dgm:cxn modelId="{9267A995-E1D8-4EB3-8344-9EB7DB2BA23F}" type="presOf" srcId="{2F553F2A-FF3D-4CB7-AF6E-D88E2B68B031}" destId="{2A121059-0037-4F9E-9C12-D967CEB54B9E}" srcOrd="0" destOrd="0" presId="urn:microsoft.com/office/officeart/2018/2/layout/IconCircleList"/>
    <dgm:cxn modelId="{18E6F5B2-B64D-42F4-B4A4-C0CFB8E48F20}" type="presOf" srcId="{6AA9DC31-13BE-4D22-9B68-1E2CBE9690E6}" destId="{565EF316-BD10-427B-9CCF-4C9113F31E7C}" srcOrd="0" destOrd="0" presId="urn:microsoft.com/office/officeart/2018/2/layout/IconCircleList"/>
    <dgm:cxn modelId="{7CF277DA-5D47-48CE-A478-8968B62AEE5E}" type="presOf" srcId="{4F6CABBE-937E-49A2-90BD-203EC45FB98B}" destId="{A08FAEE0-C8A5-4B15-8FE5-221D0EFDD160}" srcOrd="0" destOrd="0" presId="urn:microsoft.com/office/officeart/2018/2/layout/IconCircleList"/>
    <dgm:cxn modelId="{5A872DEF-C2E8-4E94-99EE-894F64B800F8}" srcId="{6AA9DC31-13BE-4D22-9B68-1E2CBE9690E6}" destId="{A5A03802-D2AF-47B4-872C-0B60C96535E4}" srcOrd="1" destOrd="0" parTransId="{F30AF003-BF7D-496C-BB64-DFCE2328BACA}" sibTransId="{DB4EC80F-CDDC-403B-889D-D12BFA8023FB}"/>
    <dgm:cxn modelId="{F45644F9-CDC6-48A0-8B00-A286F970F81C}" type="presOf" srcId="{782C7B9C-790A-4E06-8309-C48CF93A69F2}" destId="{BB8A9C09-AAAF-4EB6-A9AF-5FAE703208CF}" srcOrd="0" destOrd="0" presId="urn:microsoft.com/office/officeart/2018/2/layout/IconCircleList"/>
    <dgm:cxn modelId="{73C5DC3B-7F34-465F-AEC4-8A3504D76D33}" type="presParOf" srcId="{565EF316-BD10-427B-9CCF-4C9113F31E7C}" destId="{FD4542B0-186D-4521-8B72-BD7F94478CD9}" srcOrd="0" destOrd="0" presId="urn:microsoft.com/office/officeart/2018/2/layout/IconCircleList"/>
    <dgm:cxn modelId="{3B0A96FF-EEF4-48DE-8A46-7A21BED0CCF7}" type="presParOf" srcId="{FD4542B0-186D-4521-8B72-BD7F94478CD9}" destId="{8856563A-1564-446B-AE7E-7B6A8B1C4EBC}" srcOrd="0" destOrd="0" presId="urn:microsoft.com/office/officeart/2018/2/layout/IconCircleList"/>
    <dgm:cxn modelId="{3F28071D-5191-433A-856A-02B8CAAC5523}" type="presParOf" srcId="{8856563A-1564-446B-AE7E-7B6A8B1C4EBC}" destId="{D99F6DEB-8DC6-4684-B03D-133DF025D554}" srcOrd="0" destOrd="0" presId="urn:microsoft.com/office/officeart/2018/2/layout/IconCircleList"/>
    <dgm:cxn modelId="{B78BAC1B-FB0F-4172-970B-3B457F400D9E}" type="presParOf" srcId="{8856563A-1564-446B-AE7E-7B6A8B1C4EBC}" destId="{F518EE48-40B3-460A-905A-FBEC6F79B1FD}" srcOrd="1" destOrd="0" presId="urn:microsoft.com/office/officeart/2018/2/layout/IconCircleList"/>
    <dgm:cxn modelId="{CF4B9D46-8741-4C46-B571-0CB53B6689A6}" type="presParOf" srcId="{8856563A-1564-446B-AE7E-7B6A8B1C4EBC}" destId="{E2CD3B55-F8D5-452C-8B35-BCDDE4E86B1B}" srcOrd="2" destOrd="0" presId="urn:microsoft.com/office/officeart/2018/2/layout/IconCircleList"/>
    <dgm:cxn modelId="{26EECFCB-CCC2-4FEE-95D4-4E3C4D313E93}" type="presParOf" srcId="{8856563A-1564-446B-AE7E-7B6A8B1C4EBC}" destId="{A08FAEE0-C8A5-4B15-8FE5-221D0EFDD160}" srcOrd="3" destOrd="0" presId="urn:microsoft.com/office/officeart/2018/2/layout/IconCircleList"/>
    <dgm:cxn modelId="{8055C34D-D69A-466C-9155-993BFD9D4D48}" type="presParOf" srcId="{FD4542B0-186D-4521-8B72-BD7F94478CD9}" destId="{BB8A9C09-AAAF-4EB6-A9AF-5FAE703208CF}" srcOrd="1" destOrd="0" presId="urn:microsoft.com/office/officeart/2018/2/layout/IconCircleList"/>
    <dgm:cxn modelId="{9A7AEB07-C5A1-4232-8A54-2134D8B488D1}" type="presParOf" srcId="{FD4542B0-186D-4521-8B72-BD7F94478CD9}" destId="{FDF42F9F-1118-44E7-8E8E-3D795AAA321F}" srcOrd="2" destOrd="0" presId="urn:microsoft.com/office/officeart/2018/2/layout/IconCircleList"/>
    <dgm:cxn modelId="{902F41CC-BF21-490D-9B2B-3433A09CE20F}" type="presParOf" srcId="{FDF42F9F-1118-44E7-8E8E-3D795AAA321F}" destId="{745DAB06-1B3C-4DA2-A90C-64654BCB537E}" srcOrd="0" destOrd="0" presId="urn:microsoft.com/office/officeart/2018/2/layout/IconCircleList"/>
    <dgm:cxn modelId="{CA79CB5C-9847-4C60-8631-660E15E89683}" type="presParOf" srcId="{FDF42F9F-1118-44E7-8E8E-3D795AAA321F}" destId="{D3AD84C9-5982-42D3-9D77-9E9C7570EF1C}" srcOrd="1" destOrd="0" presId="urn:microsoft.com/office/officeart/2018/2/layout/IconCircleList"/>
    <dgm:cxn modelId="{8453227F-73F2-4FA2-8D3C-E1575E4F6CFC}" type="presParOf" srcId="{FDF42F9F-1118-44E7-8E8E-3D795AAA321F}" destId="{71133C74-BE35-43E0-8255-052766065D17}" srcOrd="2" destOrd="0" presId="urn:microsoft.com/office/officeart/2018/2/layout/IconCircleList"/>
    <dgm:cxn modelId="{48FD3E75-27C2-4D2E-9320-B3FD2A9EBED6}" type="presParOf" srcId="{FDF42F9F-1118-44E7-8E8E-3D795AAA321F}" destId="{5B9A9EAF-E80E-46D9-B53E-F32224E5BEB6}" srcOrd="3" destOrd="0" presId="urn:microsoft.com/office/officeart/2018/2/layout/IconCircleList"/>
    <dgm:cxn modelId="{51EA14BB-ABE2-4818-9F37-CA3C6BE89010}" type="presParOf" srcId="{FD4542B0-186D-4521-8B72-BD7F94478CD9}" destId="{BAA0D8AD-BCA1-438F-8EED-A06953B88644}" srcOrd="3" destOrd="0" presId="urn:microsoft.com/office/officeart/2018/2/layout/IconCircleList"/>
    <dgm:cxn modelId="{E8FF5D54-08B9-4B5A-8838-89E0B38D89FE}" type="presParOf" srcId="{FD4542B0-186D-4521-8B72-BD7F94478CD9}" destId="{D73CFC85-6AA3-454D-BB54-5BD44E5FF2F5}" srcOrd="4" destOrd="0" presId="urn:microsoft.com/office/officeart/2018/2/layout/IconCircleList"/>
    <dgm:cxn modelId="{B4CE1D43-3C80-432A-A389-0DCA45288351}" type="presParOf" srcId="{D73CFC85-6AA3-454D-BB54-5BD44E5FF2F5}" destId="{8DE04D83-45CB-4493-8E9D-826F7E612479}" srcOrd="0" destOrd="0" presId="urn:microsoft.com/office/officeart/2018/2/layout/IconCircleList"/>
    <dgm:cxn modelId="{8D1BF162-A20C-4226-B7DE-854D90B349FA}" type="presParOf" srcId="{D73CFC85-6AA3-454D-BB54-5BD44E5FF2F5}" destId="{8F302D95-72FE-46ED-8351-904645182CDE}" srcOrd="1" destOrd="0" presId="urn:microsoft.com/office/officeart/2018/2/layout/IconCircleList"/>
    <dgm:cxn modelId="{80AE2C5A-E638-40B7-B0C7-C8C4949D9EF9}" type="presParOf" srcId="{D73CFC85-6AA3-454D-BB54-5BD44E5FF2F5}" destId="{FC3BD7F9-DAA0-4DEC-9EA4-5788A90B74C9}" srcOrd="2" destOrd="0" presId="urn:microsoft.com/office/officeart/2018/2/layout/IconCircleList"/>
    <dgm:cxn modelId="{CA1C2757-CB50-491F-BAA7-481A97D3B789}" type="presParOf" srcId="{D73CFC85-6AA3-454D-BB54-5BD44E5FF2F5}" destId="{2A121059-0037-4F9E-9C12-D967CEB54B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EC59A-0C68-42AE-B531-5DE78283C2D9}">
      <dsp:nvSpPr>
        <dsp:cNvPr id="0" name=""/>
        <dsp:cNvSpPr/>
      </dsp:nvSpPr>
      <dsp:spPr>
        <a:xfrm>
          <a:off x="0" y="385926"/>
          <a:ext cx="392650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Serverless SQL</a:t>
          </a:r>
          <a:endParaRPr lang="en-SE" sz="2200" kern="1200"/>
        </a:p>
      </dsp:txBody>
      <dsp:txXfrm>
        <a:off x="25130" y="411056"/>
        <a:ext cx="3876243" cy="464540"/>
      </dsp:txXfrm>
    </dsp:sp>
    <dsp:sp modelId="{0B5BF631-9EFF-46A3-943E-EAA387EECA9C}">
      <dsp:nvSpPr>
        <dsp:cNvPr id="0" name=""/>
        <dsp:cNvSpPr/>
      </dsp:nvSpPr>
      <dsp:spPr>
        <a:xfrm>
          <a:off x="0" y="964087"/>
          <a:ext cx="392650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 err="1"/>
            <a:t>Skapades</a:t>
          </a:r>
          <a:r>
            <a:rPr lang="en-US" sz="2200" b="0" kern="1200" dirty="0"/>
            <a:t> </a:t>
          </a:r>
          <a:r>
            <a:rPr lang="en-US" sz="2200" b="0" kern="1200" dirty="0" err="1"/>
            <a:t>tidigt</a:t>
          </a:r>
          <a:endParaRPr lang="en-SE" sz="2200" kern="1200" dirty="0"/>
        </a:p>
      </dsp:txBody>
      <dsp:txXfrm>
        <a:off x="25130" y="989217"/>
        <a:ext cx="3876243" cy="464540"/>
      </dsp:txXfrm>
    </dsp:sp>
    <dsp:sp modelId="{15A745B2-F1ED-47EF-9B26-7AD2BD535E2C}">
      <dsp:nvSpPr>
        <dsp:cNvPr id="0" name=""/>
        <dsp:cNvSpPr/>
      </dsp:nvSpPr>
      <dsp:spPr>
        <a:xfrm>
          <a:off x="0" y="1542247"/>
          <a:ext cx="392650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 err="1"/>
            <a:t>Realtions</a:t>
          </a:r>
          <a:r>
            <a:rPr lang="en-US" sz="2200" b="0" kern="1200" dirty="0"/>
            <a:t>- vs. </a:t>
          </a:r>
          <a:r>
            <a:rPr lang="en-US" sz="2200" b="0" kern="1200" dirty="0" err="1"/>
            <a:t>Dokumentsdatabas</a:t>
          </a:r>
          <a:endParaRPr lang="en-SE" sz="2200" kern="1200" dirty="0"/>
        </a:p>
      </dsp:txBody>
      <dsp:txXfrm>
        <a:off x="25130" y="1567377"/>
        <a:ext cx="3876243" cy="464540"/>
      </dsp:txXfrm>
    </dsp:sp>
    <dsp:sp modelId="{A5867E20-78A6-437A-8E3C-D6F2C6E84A2E}">
      <dsp:nvSpPr>
        <dsp:cNvPr id="0" name=""/>
        <dsp:cNvSpPr/>
      </dsp:nvSpPr>
      <dsp:spPr>
        <a:xfrm>
          <a:off x="0" y="2120407"/>
          <a:ext cx="392650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Problemfritt – Tills Key Valut</a:t>
          </a:r>
          <a:endParaRPr lang="en-SE" sz="2200" kern="1200"/>
        </a:p>
      </dsp:txBody>
      <dsp:txXfrm>
        <a:off x="25130" y="2145537"/>
        <a:ext cx="3876243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6DEB-8DC6-4684-B03D-133DF025D554}">
      <dsp:nvSpPr>
        <dsp:cNvPr id="0" name=""/>
        <dsp:cNvSpPr/>
      </dsp:nvSpPr>
      <dsp:spPr>
        <a:xfrm>
          <a:off x="368934" y="1301159"/>
          <a:ext cx="820619" cy="8206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8EE48-40B3-460A-905A-FBEC6F79B1FD}">
      <dsp:nvSpPr>
        <dsp:cNvPr id="0" name=""/>
        <dsp:cNvSpPr/>
      </dsp:nvSpPr>
      <dsp:spPr>
        <a:xfrm>
          <a:off x="541264" y="1473489"/>
          <a:ext cx="475959" cy="475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FAEE0-C8A5-4B15-8FE5-221D0EFDD160}">
      <dsp:nvSpPr>
        <dsp:cNvPr id="0" name=""/>
        <dsp:cNvSpPr/>
      </dsp:nvSpPr>
      <dsp:spPr>
        <a:xfrm>
          <a:off x="1365401" y="1301159"/>
          <a:ext cx="1934318" cy="820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pipeline för både front-/backend</a:t>
          </a:r>
          <a:endParaRPr lang="en-SE" sz="1800" kern="1200" dirty="0"/>
        </a:p>
      </dsp:txBody>
      <dsp:txXfrm>
        <a:off x="1365401" y="1301159"/>
        <a:ext cx="1934318" cy="820619"/>
      </dsp:txXfrm>
    </dsp:sp>
    <dsp:sp modelId="{745DAB06-1B3C-4DA2-A90C-64654BCB537E}">
      <dsp:nvSpPr>
        <dsp:cNvPr id="0" name=""/>
        <dsp:cNvSpPr/>
      </dsp:nvSpPr>
      <dsp:spPr>
        <a:xfrm>
          <a:off x="3636760" y="1301159"/>
          <a:ext cx="820619" cy="8206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D84C9-5982-42D3-9D77-9E9C7570EF1C}">
      <dsp:nvSpPr>
        <dsp:cNvPr id="0" name=""/>
        <dsp:cNvSpPr/>
      </dsp:nvSpPr>
      <dsp:spPr>
        <a:xfrm>
          <a:off x="3809090" y="1473489"/>
          <a:ext cx="475959" cy="475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A9EAF-E80E-46D9-B53E-F32224E5BEB6}">
      <dsp:nvSpPr>
        <dsp:cNvPr id="0" name=""/>
        <dsp:cNvSpPr/>
      </dsp:nvSpPr>
      <dsp:spPr>
        <a:xfrm>
          <a:off x="4633227" y="1301159"/>
          <a:ext cx="1934318" cy="820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Från MVC till API</a:t>
          </a:r>
          <a:endParaRPr lang="en-SE" sz="2000" kern="1200" dirty="0"/>
        </a:p>
      </dsp:txBody>
      <dsp:txXfrm>
        <a:off x="4633227" y="1301159"/>
        <a:ext cx="1934318" cy="820619"/>
      </dsp:txXfrm>
    </dsp:sp>
    <dsp:sp modelId="{8DE04D83-45CB-4493-8E9D-826F7E612479}">
      <dsp:nvSpPr>
        <dsp:cNvPr id="0" name=""/>
        <dsp:cNvSpPr/>
      </dsp:nvSpPr>
      <dsp:spPr>
        <a:xfrm>
          <a:off x="6904586" y="1301159"/>
          <a:ext cx="820619" cy="8206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02D95-72FE-46ED-8351-904645182CDE}">
      <dsp:nvSpPr>
        <dsp:cNvPr id="0" name=""/>
        <dsp:cNvSpPr/>
      </dsp:nvSpPr>
      <dsp:spPr>
        <a:xfrm>
          <a:off x="7076916" y="1473489"/>
          <a:ext cx="475959" cy="475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1059-0037-4F9E-9C12-D967CEB54B9E}">
      <dsp:nvSpPr>
        <dsp:cNvPr id="0" name=""/>
        <dsp:cNvSpPr/>
      </dsp:nvSpPr>
      <dsp:spPr>
        <a:xfrm>
          <a:off x="7866341" y="1299961"/>
          <a:ext cx="2289130" cy="820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Två repositorys/ branches och  två pipelines</a:t>
          </a:r>
          <a:endParaRPr lang="en-SE" sz="2000" kern="1200" dirty="0"/>
        </a:p>
      </dsp:txBody>
      <dsp:txXfrm>
        <a:off x="7866341" y="1299961"/>
        <a:ext cx="2289130" cy="820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CEDD-7D33-4356-A216-0639DE7FE371}" type="datetimeFigureOut">
              <a:rPr lang="en-SE" smtClean="0"/>
              <a:t>2020-10-02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07B0-C61C-46E8-8B03-B6B9F4A080F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02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Arbetstider 09:30 - 16:30 varje dag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 blogg så mycket som möjligt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 upp arbete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Sitta mycket med Azure tillsammans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Namngivelsekonvention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597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Hade </a:t>
            </a:r>
            <a:r>
              <a:rPr lang="en-US" dirty="0" err="1"/>
              <a:t>varit</a:t>
            </a:r>
            <a:r>
              <a:rPr lang="en-US" dirty="0"/>
              <a:t> </a:t>
            </a:r>
            <a:r>
              <a:rPr lang="en-US" dirty="0" err="1"/>
              <a:t>kul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implementera</a:t>
            </a:r>
            <a:r>
              <a:rPr lang="en-US" dirty="0"/>
              <a:t> om man haft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 err="1"/>
              <a:t>Kvitto</a:t>
            </a:r>
            <a:r>
              <a:rPr lang="en-US" dirty="0"/>
              <a:t>, </a:t>
            </a:r>
            <a:r>
              <a:rPr lang="en-US" dirty="0" err="1"/>
              <a:t>betalning</a:t>
            </a:r>
            <a:r>
              <a:rPr lang="en-US" dirty="0"/>
              <a:t> via </a:t>
            </a:r>
            <a:r>
              <a:rPr lang="en-US" dirty="0" err="1"/>
              <a:t>tjänst</a:t>
            </a:r>
            <a:r>
              <a:rPr lang="en-US" dirty="0"/>
              <a:t> I </a:t>
            </a:r>
            <a:r>
              <a:rPr lang="en-US" dirty="0" err="1"/>
              <a:t>vårt</a:t>
            </a:r>
            <a:r>
              <a:rPr lang="en-US" dirty="0"/>
              <a:t> fall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723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implementerar</a:t>
            </a:r>
            <a:r>
              <a:rPr lang="en-US" dirty="0"/>
              <a:t> </a:t>
            </a:r>
            <a:r>
              <a:rPr lang="en-US" dirty="0" err="1"/>
              <a:t>loggning</a:t>
            </a:r>
            <a:r>
              <a:rPr lang="en-US" dirty="0"/>
              <a:t> </a:t>
            </a:r>
            <a:r>
              <a:rPr lang="en-US" dirty="0" err="1"/>
              <a:t>lokalt</a:t>
            </a:r>
            <a:r>
              <a:rPr lang="en-US" dirty="0"/>
              <a:t> men </a:t>
            </a:r>
            <a:r>
              <a:rPr lang="en-US" dirty="0" err="1"/>
              <a:t>inte</a:t>
            </a:r>
            <a:r>
              <a:rPr lang="en-US" dirty="0"/>
              <a:t> via insights – </a:t>
            </a:r>
            <a:r>
              <a:rPr lang="en-US" dirty="0" err="1"/>
              <a:t>dåligt</a:t>
            </a:r>
            <a:r>
              <a:rPr lang="en-US" dirty="0"/>
              <a:t> med </a:t>
            </a:r>
            <a:r>
              <a:rPr lang="en-US" dirty="0" err="1"/>
              <a:t>tid</a:t>
            </a:r>
            <a:r>
              <a:rPr lang="en-US" dirty="0"/>
              <a:t>.</a:t>
            </a:r>
          </a:p>
          <a:p>
            <a:r>
              <a:rPr lang="en-US" dirty="0" err="1"/>
              <a:t>Något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man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velat</a:t>
            </a:r>
            <a:r>
              <a:rPr lang="en-US" dirty="0"/>
              <a:t> </a:t>
            </a:r>
            <a:r>
              <a:rPr lang="en-US" dirty="0" err="1"/>
              <a:t>lära</a:t>
            </a:r>
            <a:r>
              <a:rPr lang="en-US" dirty="0"/>
              <a:t> sig </a:t>
            </a:r>
            <a:r>
              <a:rPr lang="en-US" dirty="0" err="1"/>
              <a:t>mer</a:t>
            </a:r>
            <a:r>
              <a:rPr lang="en-US" dirty="0"/>
              <a:t> om </a:t>
            </a:r>
            <a:r>
              <a:rPr lang="en-US" dirty="0" err="1"/>
              <a:t>eftersom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viktigt</a:t>
            </a:r>
            <a:r>
              <a:rPr lang="en-US" dirty="0"/>
              <a:t>.</a:t>
            </a:r>
          </a:p>
          <a:p>
            <a:r>
              <a:rPr lang="en-US" dirty="0" err="1"/>
              <a:t>Egentligen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speciellt</a:t>
            </a:r>
            <a:r>
              <a:rPr lang="en-US" dirty="0"/>
              <a:t> </a:t>
            </a:r>
            <a:r>
              <a:rPr lang="en-US" dirty="0" err="1"/>
              <a:t>svårt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implementera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387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 var </a:t>
            </a:r>
            <a:r>
              <a:rPr lang="en-US" dirty="0" err="1"/>
              <a:t>kul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äntligen</a:t>
            </a:r>
            <a:r>
              <a:rPr lang="en-US" dirty="0"/>
              <a:t>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komma</a:t>
            </a:r>
            <a:r>
              <a:rPr lang="en-US" dirty="0"/>
              <a:t> in </a:t>
            </a:r>
            <a:r>
              <a:rPr lang="en-US" dirty="0" err="1"/>
              <a:t>på</a:t>
            </a:r>
            <a:r>
              <a:rPr lang="en-US" dirty="0"/>
              <a:t> azure </a:t>
            </a:r>
            <a:r>
              <a:rPr lang="en-US" dirty="0" err="1"/>
              <a:t>och</a:t>
            </a:r>
            <a:r>
              <a:rPr lang="en-US" dirty="0"/>
              <a:t> se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av solution </a:t>
            </a:r>
            <a:r>
              <a:rPr lang="en-US" dirty="0" err="1"/>
              <a:t>fungerade</a:t>
            </a:r>
            <a:r>
              <a:rPr lang="en-US" dirty="0"/>
              <a:t>. </a:t>
            </a:r>
          </a:p>
          <a:p>
            <a:r>
              <a:rPr lang="en-US" dirty="0"/>
              <a:t>Tack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!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943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Boards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v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Principal</a:t>
            </a:r>
            <a:endParaRPr lang="en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232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prepresenterar</a:t>
            </a:r>
            <a:r>
              <a:rPr lang="en-US" dirty="0"/>
              <a:t> </a:t>
            </a:r>
            <a:r>
              <a:rPr lang="en-US" dirty="0" err="1"/>
              <a:t>egentligen</a:t>
            </a:r>
            <a:r>
              <a:rPr lang="en-US" dirty="0"/>
              <a:t> </a:t>
            </a:r>
            <a:r>
              <a:rPr lang="en-US" dirty="0" err="1"/>
              <a:t>hela</a:t>
            </a:r>
            <a:r>
              <a:rPr lang="en-US" dirty="0"/>
              <a:t> </a:t>
            </a:r>
            <a:r>
              <a:rPr lang="en-US" dirty="0" err="1"/>
              <a:t>resurs-strukturen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/>
              <a:t>azure.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535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18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 började med sprint -&gt; körde egentligen löpande blogg bara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Blev mycket att 3 kollade på en som </a:t>
            </a:r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streamade</a:t>
            </a:r>
            <a:endParaRPr lang="sv-S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Mycket olika dokumentations-dokument som var lite krångliga att sammanföra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873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 var ju inte på koden, vi tar ett färdigt - blev inte smidigt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 nog längre tid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574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Gömda</a:t>
            </a:r>
            <a:r>
              <a:rPr lang="en-US" dirty="0"/>
              <a:t> </a:t>
            </a:r>
            <a:r>
              <a:rPr lang="en-US" dirty="0" err="1"/>
              <a:t>variabler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772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Sparar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images I </a:t>
            </a:r>
            <a:r>
              <a:rPr lang="en-US" dirty="0" err="1"/>
              <a:t>olika</a:t>
            </a:r>
            <a:r>
              <a:rPr lang="en-US" dirty="0"/>
              <a:t> Container Registry</a:t>
            </a:r>
          </a:p>
          <a:p>
            <a:r>
              <a:rPr lang="en-US" dirty="0" err="1"/>
              <a:t>Två</a:t>
            </a:r>
            <a:r>
              <a:rPr lang="en-US" dirty="0"/>
              <a:t> separate release pipelines </a:t>
            </a:r>
            <a:r>
              <a:rPr lang="en-US" dirty="0" err="1"/>
              <a:t>för</a:t>
            </a:r>
            <a:r>
              <a:rPr lang="en-US" dirty="0"/>
              <a:t> front-/backend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476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build pipeline </a:t>
            </a:r>
            <a:r>
              <a:rPr lang="en-US" dirty="0" err="1"/>
              <a:t>för</a:t>
            </a:r>
            <a:r>
              <a:rPr lang="en-US" dirty="0"/>
              <a:t> bade frontend </a:t>
            </a:r>
            <a:r>
              <a:rPr lang="en-US" dirty="0" err="1"/>
              <a:t>och</a:t>
            </a:r>
            <a:r>
              <a:rPr lang="en-US" dirty="0"/>
              <a:t> backend</a:t>
            </a:r>
          </a:p>
          <a:p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fastnade</a:t>
            </a:r>
            <a:r>
              <a:rPr lang="en-US" dirty="0"/>
              <a:t> I MVC-</a:t>
            </a:r>
            <a:r>
              <a:rPr lang="en-US" dirty="0" err="1"/>
              <a:t>tänket</a:t>
            </a:r>
            <a:r>
              <a:rPr lang="en-US" dirty="0"/>
              <a:t> vi hade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början</a:t>
            </a:r>
            <a:endParaRPr lang="en-US" dirty="0"/>
          </a:p>
          <a:p>
            <a:r>
              <a:rPr lang="en-US" dirty="0" err="1"/>
              <a:t>Egentligen</a:t>
            </a:r>
            <a:r>
              <a:rPr lang="en-US" dirty="0"/>
              <a:t> </a:t>
            </a:r>
            <a:r>
              <a:rPr lang="en-US" dirty="0" err="1"/>
              <a:t>borde</a:t>
            </a:r>
            <a:r>
              <a:rPr lang="en-US" dirty="0"/>
              <a:t> man ha </a:t>
            </a:r>
            <a:r>
              <a:rPr lang="en-US" dirty="0" err="1"/>
              <a:t>två</a:t>
            </a:r>
            <a:r>
              <a:rPr lang="en-US" dirty="0"/>
              <a:t> separate pipelines</a:t>
            </a:r>
          </a:p>
          <a:p>
            <a:r>
              <a:rPr lang="en-US" dirty="0" err="1"/>
              <a:t>Olika</a:t>
            </a:r>
            <a:r>
              <a:rPr lang="en-US" dirty="0"/>
              <a:t> branches </a:t>
            </a:r>
            <a:r>
              <a:rPr lang="en-US" dirty="0" err="1"/>
              <a:t>eller</a:t>
            </a:r>
            <a:r>
              <a:rPr lang="en-US" dirty="0"/>
              <a:t> Git-</a:t>
            </a:r>
            <a:r>
              <a:rPr lang="en-US" dirty="0" err="1"/>
              <a:t>repon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007B0-C61C-46E8-8B03-B6B9F4A080F8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75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3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129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51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424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39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24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820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131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1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3.jpeg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38B2C0-19AC-4FB8-87BF-5A03AD005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32960-E8EB-46EE-B33E-187F712EAFDB}"/>
              </a:ext>
            </a:extLst>
          </p:cNvPr>
          <p:cNvSpPr txBox="1"/>
          <p:nvPr/>
        </p:nvSpPr>
        <p:spPr>
          <a:xfrm>
            <a:off x="1483567" y="667139"/>
            <a:ext cx="8845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av </a:t>
            </a:r>
            <a:r>
              <a:rPr lang="en-US" dirty="0" err="1"/>
              <a:t>applikationen</a:t>
            </a:r>
            <a:endParaRPr lang="en-US" dirty="0"/>
          </a:p>
          <a:p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/>
              <a:t>Visa </a:t>
            </a:r>
            <a:r>
              <a:rPr lang="en-US" dirty="0" err="1"/>
              <a:t>presentationen</a:t>
            </a:r>
            <a:r>
              <a:rPr lang="en-US" dirty="0"/>
              <a:t> + diagram.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post request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frontenden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sedan get </a:t>
            </a:r>
            <a:r>
              <a:rPr lang="en-US" dirty="0" err="1"/>
              <a:t>från</a:t>
            </a:r>
            <a:r>
              <a:rPr lang="en-US" dirty="0"/>
              <a:t> backend, ta sedan </a:t>
            </a:r>
            <a:r>
              <a:rPr lang="en-US" dirty="0" err="1"/>
              <a:t>bort</a:t>
            </a:r>
            <a:r>
              <a:rPr lang="en-US" dirty="0"/>
              <a:t> den.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/>
              <a:t>Sedan </a:t>
            </a:r>
            <a:r>
              <a:rPr lang="en-US" dirty="0" err="1"/>
              <a:t>tvärt</a:t>
            </a:r>
            <a:r>
              <a:rPr lang="en-US" dirty="0"/>
              <a:t> </a:t>
            </a:r>
            <a:r>
              <a:rPr lang="en-US" dirty="0" err="1"/>
              <a:t>om.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22072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87874-48E3-4530-851A-6B9FF7605A7F}"/>
              </a:ext>
            </a:extLst>
          </p:cNvPr>
          <p:cNvSpPr txBox="1"/>
          <p:nvPr/>
        </p:nvSpPr>
        <p:spPr>
          <a:xfrm>
            <a:off x="1539551" y="2971800"/>
            <a:ext cx="884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Viktiga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av solution:</a:t>
            </a:r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KeyVault</a:t>
            </a: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RazorPages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03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7729A-6369-4E0D-97CE-AD2666CF4849}"/>
              </a:ext>
            </a:extLst>
          </p:cNvPr>
          <p:cNvSpPr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b="0" spc="0" dirty="0" err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Resultat</a:t>
            </a:r>
            <a:endParaRPr lang="en-US" sz="6600" b="0" spc="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E7780BA-E704-46B8-A5C9-5192FC1F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065077"/>
            <a:ext cx="5469466" cy="4727843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405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8EBBF-295E-47B7-ABC3-17A4F4A49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4" b="2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58C5C9-5F1B-44F5-8465-FD05D0C2AABC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Mer fokus på planering</a:t>
            </a:r>
          </a:p>
        </p:txBody>
      </p:sp>
    </p:spTree>
    <p:extLst>
      <p:ext uri="{BB962C8B-B14F-4D97-AF65-F5344CB8AC3E}">
        <p14:creationId xmlns:p14="http://schemas.microsoft.com/office/powerpoint/2010/main" val="415985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pink shirt&#10;&#10;Description automatically generated">
            <a:extLst>
              <a:ext uri="{FF2B5EF4-FFF2-40B4-BE49-F238E27FC236}">
                <a16:creationId xmlns:a16="http://schemas.microsoft.com/office/drawing/2014/main" id="{9F4B5D2A-DFE1-4E84-8E76-F2160814E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789" r="1" b="46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320980-336D-4EAD-A198-4FD7C55B1BE1}"/>
              </a:ext>
            </a:extLst>
          </p:cNvPr>
          <p:cNvSpPr/>
          <p:nvPr/>
        </p:nvSpPr>
        <p:spPr>
          <a:xfrm>
            <a:off x="770197" y="2414135"/>
            <a:ext cx="106484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Gör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det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enkelt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gör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rätt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från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början</a:t>
            </a:r>
            <a:endParaRPr lang="en-SE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727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8C5C9-5F1B-44F5-8465-FD05D0C2AABC}"/>
              </a:ext>
            </a:extLst>
          </p:cNvPr>
          <p:cNvSpPr txBox="1"/>
          <p:nvPr/>
        </p:nvSpPr>
        <p:spPr>
          <a:xfrm>
            <a:off x="4564279" y="1041401"/>
            <a:ext cx="6528018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 med </a:t>
            </a:r>
            <a:r>
              <a:rPr lang="en-US" sz="5400" dirty="0" err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RazorPages</a:t>
            </a:r>
            <a:endParaRPr lang="en-US" sz="5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ᐈ Scratch head stock photos, Royalty Free scratch head photos | download on  Depositphotos®">
            <a:extLst>
              <a:ext uri="{FF2B5EF4-FFF2-40B4-BE49-F238E27FC236}">
                <a16:creationId xmlns:a16="http://schemas.microsoft.com/office/drawing/2014/main" id="{FEBE1D33-0792-41F5-87E9-478C63E0A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r="40280" b="2"/>
          <a:stretch/>
        </p:blipFill>
        <p:spPr bwMode="auto">
          <a:xfrm>
            <a:off x="1081874" y="1041400"/>
            <a:ext cx="3059206" cy="477520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9A1CA-632A-41AF-8731-3ACD03D56379}"/>
              </a:ext>
            </a:extLst>
          </p:cNvPr>
          <p:cNvSpPr txBox="1"/>
          <p:nvPr/>
        </p:nvSpPr>
        <p:spPr>
          <a:xfrm>
            <a:off x="4546297" y="3972178"/>
            <a:ext cx="6970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Svårt</a:t>
            </a:r>
            <a:r>
              <a:rPr lang="en-US" sz="2800" dirty="0"/>
              <a:t> med </a:t>
            </a:r>
            <a:r>
              <a:rPr lang="en-US" sz="2800" dirty="0" err="1"/>
              <a:t>hur</a:t>
            </a:r>
            <a:r>
              <a:rPr lang="en-US" sz="2800" dirty="0"/>
              <a:t> </a:t>
            </a:r>
            <a:r>
              <a:rPr lang="en-US" sz="2800" dirty="0" err="1"/>
              <a:t>objekt</a:t>
            </a:r>
            <a:r>
              <a:rPr lang="en-US" sz="2800" dirty="0"/>
              <a:t> ska </a:t>
            </a:r>
            <a:r>
              <a:rPr lang="en-US" sz="2800" dirty="0" err="1"/>
              <a:t>flyttas</a:t>
            </a:r>
            <a:r>
              <a:rPr lang="en-US" sz="2800" dirty="0"/>
              <a:t> </a:t>
            </a:r>
            <a:r>
              <a:rPr lang="en-US" sz="2800" dirty="0" err="1"/>
              <a:t>mellan</a:t>
            </a:r>
            <a:r>
              <a:rPr lang="en-US" sz="2800" dirty="0"/>
              <a:t> </a:t>
            </a:r>
            <a:r>
              <a:rPr lang="en-US" sz="2800" dirty="0" err="1"/>
              <a:t>sidor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Dolda</a:t>
            </a:r>
            <a:r>
              <a:rPr lang="en-US" sz="2800" dirty="0"/>
              <a:t> </a:t>
            </a:r>
            <a:r>
              <a:rPr lang="en-US" sz="2800" dirty="0" err="1"/>
              <a:t>variabler</a:t>
            </a:r>
            <a:endParaRPr lang="en-S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Sessioner</a:t>
            </a:r>
            <a:r>
              <a:rPr lang="en-US" sz="2800" dirty="0"/>
              <a:t>/Cookies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Nytt</a:t>
            </a:r>
            <a:r>
              <a:rPr lang="en-US" sz="2800" dirty="0"/>
              <a:t> men </a:t>
            </a:r>
            <a:r>
              <a:rPr lang="en-US" sz="2800" dirty="0" err="1"/>
              <a:t>lärorikt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66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4B9455-FBA0-4A0E-BC80-7B21D2F9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718333"/>
              </p:ext>
            </p:extLst>
          </p:nvPr>
        </p:nvGraphicFramePr>
        <p:xfrm>
          <a:off x="6861723" y="607814"/>
          <a:ext cx="3926503" cy="302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7581DFD-10AF-4AEC-99AB-1D45607E4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683" y="1986690"/>
            <a:ext cx="4348925" cy="27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5363F-35D4-4241-BE1D-E5D904D7B576}"/>
              </a:ext>
            </a:extLst>
          </p:cNvPr>
          <p:cNvSpPr/>
          <p:nvPr/>
        </p:nvSpPr>
        <p:spPr>
          <a:xfrm>
            <a:off x="795645" y="980422"/>
            <a:ext cx="3073940" cy="2726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0" spc="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Azure Key Vault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144270-1E56-4D23-B36E-1B16DBED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57" y="4136270"/>
            <a:ext cx="1466217" cy="1466217"/>
          </a:xfrm>
          <a:prstGeom prst="rect">
            <a:avLst/>
          </a:prstGeom>
        </p:spPr>
      </p:pic>
      <p:pic>
        <p:nvPicPr>
          <p:cNvPr id="5" name="Picture 4" descr="Diagram of how managed identities for Azure resources work">
            <a:extLst>
              <a:ext uri="{FF2B5EF4-FFF2-40B4-BE49-F238E27FC236}">
                <a16:creationId xmlns:a16="http://schemas.microsoft.com/office/drawing/2014/main" id="{DF047DE8-9261-4FEC-A4E3-7F7AC94B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94" y="292910"/>
            <a:ext cx="71628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4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2058E5-2E7E-46BB-BD22-52F467B70237}"/>
              </a:ext>
            </a:extLst>
          </p:cNvPr>
          <p:cNvSpPr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Flödet från början till slut</a:t>
            </a:r>
            <a:endParaRPr lang="en-US" sz="4400" b="0" spc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1C7A373-BF72-452F-A374-A22D7558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03" y="0"/>
            <a:ext cx="5279283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34,911 Pipeline Stock Photos, Pictures &amp; Royalty-Free Images - iStock">
            <a:extLst>
              <a:ext uri="{FF2B5EF4-FFF2-40B4-BE49-F238E27FC236}">
                <a16:creationId xmlns:a16="http://schemas.microsoft.com/office/drawing/2014/main" id="{ABDC81BA-ED85-40FE-99EC-B26A8EBAC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6" r="1" b="1"/>
          <a:stretch/>
        </p:blipFill>
        <p:spPr bwMode="auto">
          <a:xfrm>
            <a:off x="486138" y="486568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D0B76F-C9A9-4922-82BC-104533FAAC16}"/>
              </a:ext>
            </a:extLst>
          </p:cNvPr>
          <p:cNvSpPr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0" spc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Pipelines </a:t>
            </a:r>
            <a:r>
              <a:rPr lang="en-US" sz="4400" b="0" spc="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Förbättrad</a:t>
            </a:r>
            <a:endParaRPr lang="en-US" sz="4400" b="0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0EBA0CF-AA66-4199-9576-E99CBF8EE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906397"/>
              </p:ext>
            </p:extLst>
          </p:nvPr>
        </p:nvGraphicFramePr>
        <p:xfrm>
          <a:off x="899897" y="2556932"/>
          <a:ext cx="10381712" cy="3422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9876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flow photos, royalty-free images, graphics, vectors &amp; videos | Adobe  Stock">
            <a:extLst>
              <a:ext uri="{FF2B5EF4-FFF2-40B4-BE49-F238E27FC236}">
                <a16:creationId xmlns:a16="http://schemas.microsoft.com/office/drawing/2014/main" id="{9198093C-F458-4170-9492-F0D50B5F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857955"/>
            <a:ext cx="10375900" cy="31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1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ot in Service stock photo. Image of transit, service - 107398712">
            <a:extLst>
              <a:ext uri="{FF2B5EF4-FFF2-40B4-BE49-F238E27FC236}">
                <a16:creationId xmlns:a16="http://schemas.microsoft.com/office/drawing/2014/main" id="{3307BD66-E2F7-496A-8536-223BFA4A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" b="7504"/>
          <a:stretch/>
        </p:blipFill>
        <p:spPr bwMode="auto">
          <a:xfrm>
            <a:off x="486136" y="495119"/>
            <a:ext cx="11227442" cy="58873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21BDC5-4B62-4D0B-9B27-BDFF0384157B}"/>
              </a:ext>
            </a:extLst>
          </p:cNvPr>
          <p:cNvSpPr/>
          <p:nvPr/>
        </p:nvSpPr>
        <p:spPr>
          <a:xfrm>
            <a:off x="2196000" y="1116000"/>
            <a:ext cx="8229600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0" spc="0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84002761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71C08D-2B25-40D6-836F-1278C70D5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30814" b="-2"/>
          <a:stretch/>
        </p:blipFill>
        <p:spPr>
          <a:xfrm>
            <a:off x="1105970" y="836433"/>
            <a:ext cx="4990030" cy="5185133"/>
          </a:xfrm>
          <a:prstGeom prst="rect">
            <a:avLst/>
          </a:prstGeom>
        </p:spPr>
      </p:pic>
      <p:pic>
        <p:nvPicPr>
          <p:cNvPr id="12290" name="Picture 2" descr="Application Performance Monitoring with Application Insights - Cloud,  Systems Management and Automation">
            <a:extLst>
              <a:ext uri="{FF2B5EF4-FFF2-40B4-BE49-F238E27FC236}">
                <a16:creationId xmlns:a16="http://schemas.microsoft.com/office/drawing/2014/main" id="{FBBDE7D6-39AE-4CBC-93A5-3D89700A2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t="-36630" r="6507" b="-36623"/>
          <a:stretch/>
        </p:blipFill>
        <p:spPr bwMode="auto">
          <a:xfrm>
            <a:off x="6756366" y="1184251"/>
            <a:ext cx="4441746" cy="44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0C760F-6BF6-470B-8F58-79AFB04C1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4" y="1913171"/>
            <a:ext cx="4969932" cy="3031658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13314" name="Picture 2" descr="Best Free Stock Images - WDExplorer">
            <a:extLst>
              <a:ext uri="{FF2B5EF4-FFF2-40B4-BE49-F238E27FC236}">
                <a16:creationId xmlns:a16="http://schemas.microsoft.com/office/drawing/2014/main" id="{015F5D0E-4D1F-4B37-9F4E-F21DBDE6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2341827"/>
            <a:ext cx="4969932" cy="2174345"/>
          </a:xfrm>
          <a:prstGeom prst="rect">
            <a:avLst/>
          </a:prstGeom>
          <a:noFill/>
          <a:ln w="12700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C526F-F8BA-4739-B03A-4DAEA74A0B78}"/>
              </a:ext>
            </a:extLst>
          </p:cNvPr>
          <p:cNvSpPr/>
          <p:nvPr/>
        </p:nvSpPr>
        <p:spPr>
          <a:xfrm>
            <a:off x="3727402" y="494921"/>
            <a:ext cx="47371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 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klarade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15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4E3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F1A57F-9A23-4A58-AFB2-7A86513B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1401944"/>
            <a:ext cx="6812955" cy="4104804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Azure DevOps for Project Management, Analyst, Developers | Udemy">
            <a:extLst>
              <a:ext uri="{FF2B5EF4-FFF2-40B4-BE49-F238E27FC236}">
                <a16:creationId xmlns:a16="http://schemas.microsoft.com/office/drawing/2014/main" id="{4878064A-195A-4978-B989-C52151DDE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883059" y="1248900"/>
            <a:ext cx="3502643" cy="19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2DA52F3-8403-4CC6-9DFD-46F566D2B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7928" r="57703"/>
          <a:stretch/>
        </p:blipFill>
        <p:spPr>
          <a:xfrm>
            <a:off x="1876425" y="4144834"/>
            <a:ext cx="9850084" cy="22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0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DD36A3-3B4F-4057-99A3-DCCF6BEB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118" y="666795"/>
            <a:ext cx="6537765" cy="552441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1DB0F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2106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19772A-1FEB-45B4-AE09-7EF24EC0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89" y="626535"/>
            <a:ext cx="5254625" cy="56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35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D48AFB-58D1-474B-8F20-7DA95B0F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67" y="699559"/>
            <a:ext cx="321521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9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ADDC38-DF50-4E79-9B9E-54A416D5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61" y="804334"/>
            <a:ext cx="330707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49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F882E6-BC4A-410B-98AE-65775B88C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78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34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90620-2B9F-4A8F-BC77-696F337F4D1B}"/>
              </a:ext>
            </a:extLst>
          </p:cNvPr>
          <p:cNvSpPr txBox="1"/>
          <p:nvPr/>
        </p:nvSpPr>
        <p:spPr>
          <a:xfrm>
            <a:off x="3588391" y="643814"/>
            <a:ext cx="4343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Azure-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tanken</a:t>
            </a:r>
            <a:r>
              <a:rPr lang="en-US" dirty="0"/>
              <a:t> </a:t>
            </a:r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solution</a:t>
            </a:r>
          </a:p>
          <a:p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Introduktion</a:t>
            </a: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Planering</a:t>
            </a:r>
            <a:endParaRPr lang="en-US" dirty="0"/>
          </a:p>
          <a:p>
            <a:pPr marL="285757" indent="-285757">
              <a:buFont typeface="Arial" panose="020B0604020202020204" pitchFamily="34" charset="0"/>
              <a:buChar char="•"/>
            </a:pPr>
            <a:r>
              <a:rPr lang="en-US" dirty="0" err="1"/>
              <a:t>Pris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6581305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74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2020-10-02T11:36:10Z</dcterms:created>
  <dcterms:modified xsi:type="dcterms:W3CDTF">2020-10-02T11:37:11Z</dcterms:modified>
</cp:coreProperties>
</file>