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4" r:id="rId6"/>
    <p:sldId id="285" r:id="rId7"/>
    <p:sldId id="286" r:id="rId8"/>
    <p:sldId id="287" r:id="rId9"/>
    <p:sldId id="271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5E278A-FF0E-49A4-B170-79828D63BBAD}">
          <p14:sldIdLst>
            <p14:sldId id="256"/>
          </p14:sldIdLst>
        </p14:section>
        <p14:section name="Presentation" id="{B9B51309-D148-4332-87C2-07BE32FBCA3B}">
          <p14:sldIdLst>
            <p14:sldId id="284"/>
            <p14:sldId id="285"/>
            <p14:sldId id="286"/>
            <p14:sldId id="287"/>
            <p14:sldId id="271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Spaceport – </a:t>
            </a:r>
            <a:r>
              <a:rPr lang="en-US" sz="4800" err="1">
                <a:solidFill>
                  <a:schemeClr val="bg1"/>
                </a:solidFill>
              </a:rPr>
              <a:t>Grupp</a:t>
            </a:r>
            <a:r>
              <a:rPr lang="en-US" sz="4800">
                <a:solidFill>
                  <a:schemeClr val="bg1"/>
                </a:solidFill>
              </a:rPr>
              <a:t>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Nor Shiervani, André </a:t>
            </a:r>
            <a:r>
              <a:rPr lang="en-US" sz="2400" err="1">
                <a:solidFill>
                  <a:schemeClr val="bg1"/>
                </a:solidFill>
                <a:latin typeface="+mj-lt"/>
              </a:rPr>
              <a:t>Morad</a:t>
            </a:r>
            <a:r>
              <a:rPr lang="en-US" sz="2400">
                <a:solidFill>
                  <a:schemeClr val="bg1"/>
                </a:solidFill>
                <a:latin typeface="+mj-lt"/>
              </a:rPr>
              <a:t>, Fredrik </a:t>
            </a:r>
            <a:r>
              <a:rPr lang="en-US" sz="2400" err="1">
                <a:solidFill>
                  <a:schemeClr val="bg1"/>
                </a:solidFill>
                <a:latin typeface="+mj-lt"/>
              </a:rPr>
              <a:t>Odén</a:t>
            </a:r>
            <a:endParaRPr lang="en-US" sz="240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>
                <a:solidFill>
                  <a:schemeClr val="bg1"/>
                </a:solidFill>
                <a:latin typeface="+mj-lt"/>
              </a:rPr>
              <a:t>Ahmad Yassin, Irvin Perez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765282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Planering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process av </a:t>
            </a: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projektet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(André)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Applikationslösningen (Ahmad </a:t>
            </a: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Fredrik)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Demo av applikation (Ahmad)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Molnlösningen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(Fredrik, Irvin </a:t>
            </a: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och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Nor)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Lärdomar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under </a:t>
            </a:r>
            <a:r>
              <a:rPr lang="en-US" sz="2000" err="1">
                <a:latin typeface="Segoe UI" panose="020B0502040204020203" pitchFamily="34" charset="0"/>
                <a:cs typeface="Segoe UI" panose="020B0502040204020203" pitchFamily="34" charset="0"/>
              </a:rPr>
              <a:t>projektet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(Irvin)</a:t>
            </a:r>
          </a:p>
        </p:txBody>
      </p:sp>
    </p:spTree>
    <p:extLst>
      <p:ext uri="{BB962C8B-B14F-4D97-AF65-F5344CB8AC3E}">
        <p14:creationId xmlns:p14="http://schemas.microsoft.com/office/powerpoint/2010/main" val="32113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Planering och process av projektet (André)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765282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Verktyg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Diagram/modeller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Kommunikation inom gruppen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Uppdelning av arbetet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3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Applikationslösningen (Ahmad och Fredrik)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765282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Hur delade vi upp våra projekt?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Förklaring av kod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Tester för API:et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Molnlösningen (Fredrik, Irvin)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765282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Skapa fungerande projekt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börja med molnlösning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Azure molntjänster som användes </a:t>
            </a: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6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Molnlösningen (Nor)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678238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API och webbsidan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Miljöspecifika konfigurationer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Connection string (backend)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Länk till API:et (frontend)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Molnlösningen (Nor) – Backend pipeline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678238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Docker-filen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Pipeline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Gömma connection string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Azure key vault</a:t>
            </a:r>
          </a:p>
          <a:p>
            <a:pPr lvl="2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Replace token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Release pipeline</a:t>
            </a:r>
          </a:p>
        </p:txBody>
      </p:sp>
    </p:spTree>
    <p:extLst>
      <p:ext uri="{BB962C8B-B14F-4D97-AF65-F5344CB8AC3E}">
        <p14:creationId xmlns:p14="http://schemas.microsoft.com/office/powerpoint/2010/main" val="37374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Molnlösningen (Nor) – Frontend pipeline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678238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Docker-filen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Pipeline</a:t>
            </a:r>
          </a:p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Release pipeline</a:t>
            </a:r>
          </a:p>
        </p:txBody>
      </p:sp>
    </p:spTree>
    <p:extLst>
      <p:ext uri="{BB962C8B-B14F-4D97-AF65-F5344CB8AC3E}">
        <p14:creationId xmlns:p14="http://schemas.microsoft.com/office/powerpoint/2010/main" val="9398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>
                <a:latin typeface="Segoe UI Light" panose="020B0502040204020203" pitchFamily="34" charset="0"/>
                <a:cs typeface="Segoe UI Light" panose="020B0502040204020203" pitchFamily="34" charset="0"/>
              </a:rPr>
              <a:t>Lärdomar under projektet (Irvin)</a:t>
            </a: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6782382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Mindre tid har lagts på molnlösning och konfiguration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Konsekvenser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Vad skulle vi ha gjort annorlunda?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endParaRPr 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{D2EB8508-0F74-4B0B-B8F8-9AE6FC814A85}tf10001108_win32</Template>
  <TotalTime>39</TotalTime>
  <Words>183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WelcomeDoc</vt:lpstr>
      <vt:lpstr>Spaceport – Grupp 6</vt:lpstr>
      <vt:lpstr>Agenda</vt:lpstr>
      <vt:lpstr>Planering och process av projektet (André)</vt:lpstr>
      <vt:lpstr>Applikationslösningen (Ahmad och Fredrik)</vt:lpstr>
      <vt:lpstr>Molnlösningen (Fredrik, Irvin)</vt:lpstr>
      <vt:lpstr>Molnlösningen (Nor)</vt:lpstr>
      <vt:lpstr>Molnlösningen (Nor) – Backend pipeline</vt:lpstr>
      <vt:lpstr>Molnlösningen (Nor) – Frontend pipeline</vt:lpstr>
      <vt:lpstr>Lärdomar under projektet (Irvin)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Spaceport – Grupp 6</dc:title>
  <dc:creator>Nor Shiervani</dc:creator>
  <cp:keywords/>
  <cp:lastModifiedBy>Nor Shiervani</cp:lastModifiedBy>
  <cp:revision>8</cp:revision>
  <dcterms:created xsi:type="dcterms:W3CDTF">2020-10-04T07:02:34Z</dcterms:created>
  <dcterms:modified xsi:type="dcterms:W3CDTF">2020-10-04T07:43:06Z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