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83864F-3471-491F-BB67-5FB7A78A3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ABA618-C467-436A-A747-CF005623D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A6DC31E-46FA-4DF9-9B7C-770507BB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CA42-51D5-4AEA-BDE8-0A223A8E1D6E}" type="datetimeFigureOut">
              <a:rPr lang="sv-SE" smtClean="0"/>
              <a:t>2020-04-13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91CF170-E4B5-4F67-8485-463409F9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568CC8-5933-4695-9304-E7EC89D4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F508-4AC1-4941-BF12-CD62C9A149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581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8D3EAA-5906-4AD5-AFD7-F6B8F84F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FB15CAA-488F-41E8-8B3A-C12BBD715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8EFD926-DE0F-449F-9F26-F2541F4E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CA42-51D5-4AEA-BDE8-0A223A8E1D6E}" type="datetimeFigureOut">
              <a:rPr lang="sv-SE" smtClean="0"/>
              <a:t>2020-04-13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D27C51-1359-4555-BE82-77759E10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980F98C-CA4A-4AD0-BD52-E5D0C037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F508-4AC1-4941-BF12-CD62C9A149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279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639AF10-2C25-4291-AAE2-4588F8D70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BB0D2B7-5385-49B0-918E-762646EE2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9CCF399-EBF3-41A8-9A53-447565F2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CA42-51D5-4AEA-BDE8-0A223A8E1D6E}" type="datetimeFigureOut">
              <a:rPr lang="sv-SE" smtClean="0"/>
              <a:t>2020-04-13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64AE385-009F-4C19-9A01-BB87DE97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FF48380-E669-4F81-9BA4-943D167B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F508-4AC1-4941-BF12-CD62C9A149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035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D33895-E931-49D5-9D0D-2B38A328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E5F697B-CD7C-4DEA-A0EB-162FAF9D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95C8B47-DDD4-41CE-842B-2B758A32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CA42-51D5-4AEA-BDE8-0A223A8E1D6E}" type="datetimeFigureOut">
              <a:rPr lang="sv-SE" smtClean="0"/>
              <a:t>2020-04-13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FCFC57-5B32-4684-9F7F-2F453BD0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8441038-8E74-49EF-9BA6-A4898E1D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F508-4AC1-4941-BF12-CD62C9A149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563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F17A1B-FD1E-40C7-B953-FE202C6B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7E97D92-8B0B-42B7-B1E3-A1115509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17A8653-3708-4ED3-AA50-E48D3554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CA42-51D5-4AEA-BDE8-0A223A8E1D6E}" type="datetimeFigureOut">
              <a:rPr lang="sv-SE" smtClean="0"/>
              <a:t>2020-04-13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135BC18-7EB6-4E6C-B1F1-1C044985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A05EFA-4EF4-4D96-BEE2-6CD85418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F508-4AC1-4941-BF12-CD62C9A149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979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29A9E2D-8202-4668-BDFE-23F80295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A3070EF-B609-4267-B20B-58810324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D5F43AF-951E-40DE-B9E1-89EC65E7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0515A96-E853-483E-B50D-0DB75B11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CA42-51D5-4AEA-BDE8-0A223A8E1D6E}" type="datetimeFigureOut">
              <a:rPr lang="sv-SE" smtClean="0"/>
              <a:t>2020-04-13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787966F-3D14-4E79-A98A-48585B51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3B17677-B4CC-4929-B750-8F2CA411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F508-4AC1-4941-BF12-CD62C9A149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6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477130-0A10-4F13-8E7D-2A84CC89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DA59FA7-44A0-411E-9CC2-4F2F901D4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D8CD6E8-2B45-4167-A6D2-EADF6C1D8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5B98558-0C68-40F3-A393-BAB345DE2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44303EC-0AD5-42CD-8989-E95BE3370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DFC377E-1275-445F-A230-8C9503DA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CA42-51D5-4AEA-BDE8-0A223A8E1D6E}" type="datetimeFigureOut">
              <a:rPr lang="sv-SE" smtClean="0"/>
              <a:t>2020-04-13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961EB34-3191-4CBD-BF48-9AD2D607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EE5E3BE-1CE2-4926-9C18-F071F297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F508-4AC1-4941-BF12-CD62C9A149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33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E41C72-CEE1-4E7F-BA50-6908694B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BB5AC39-86D2-49AE-B0F1-382904F7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CA42-51D5-4AEA-BDE8-0A223A8E1D6E}" type="datetimeFigureOut">
              <a:rPr lang="sv-SE" smtClean="0"/>
              <a:t>2020-04-13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80F2259-5C41-4FC0-B610-8F5CEFED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61CCBE7-1C23-402A-A485-2F3645DE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F508-4AC1-4941-BF12-CD62C9A149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918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42CC44C-294E-485B-B653-3EBC7B4D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CA42-51D5-4AEA-BDE8-0A223A8E1D6E}" type="datetimeFigureOut">
              <a:rPr lang="sv-SE" smtClean="0"/>
              <a:t>2020-04-13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1EA52D7-69DF-43CD-8615-80EC0FB3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7DB4014-BED4-4A98-958A-616F63A8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F508-4AC1-4941-BF12-CD62C9A149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854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3C654C-9920-434C-86F7-818D8F5E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D984F5B-40EF-4F10-B709-994FB6CE1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95BACC2-8E4A-4929-855E-5ACF13AD3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8AF1761-23DF-4CB5-A435-DC382639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CA42-51D5-4AEA-BDE8-0A223A8E1D6E}" type="datetimeFigureOut">
              <a:rPr lang="sv-SE" smtClean="0"/>
              <a:t>2020-04-13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78AB953-959E-43EA-8DCA-F62D249B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DF3477F-C768-49EF-B396-D6D77EC8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F508-4AC1-4941-BF12-CD62C9A149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601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8D6186-0EA0-4A24-9CDA-83593302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13F2DB0-B84C-4E40-B3CC-58E46AA9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72BEEA2-4910-4D2D-8AC1-381A494F6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C6DE259-AC9B-494E-B2F3-FD3AFC7D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CA42-51D5-4AEA-BDE8-0A223A8E1D6E}" type="datetimeFigureOut">
              <a:rPr lang="sv-SE" smtClean="0"/>
              <a:t>2020-04-13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3D5C3D6-7100-4AC6-AB3E-4C0935CD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44E16EB-207C-4670-AFD8-CEA5CD56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F508-4AC1-4941-BF12-CD62C9A149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16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D52A3FDA-6E6D-4D4B-B23C-85BC1772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FC9CE8-BE90-4874-ADF3-43D687FF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EA9CAD-80CA-4F7B-9C67-D4901B6E5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CA42-51D5-4AEA-BDE8-0A223A8E1D6E}" type="datetimeFigureOut">
              <a:rPr lang="sv-SE" smtClean="0"/>
              <a:t>2020-04-13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3D8C3DB-A0BB-4531-89E5-1054F0AE4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59680C0-2DFF-4B92-944A-A01375180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F508-4AC1-4941-BF12-CD62C9A149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02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B0177C-44C2-4117-9E1D-5FE6737D2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Tester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9BE5C63-A970-4FA6-AC54-DC18171DC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Ljud 3">
            <a:hlinkClick r:id="" action="ppaction://media"/>
            <a:extLst>
              <a:ext uri="{FF2B5EF4-FFF2-40B4-BE49-F238E27FC236}">
                <a16:creationId xmlns:a16="http://schemas.microsoft.com/office/drawing/2014/main" id="{61AABC2F-C298-45DB-BDC1-3EB3373302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3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620"/>
    </mc:Choice>
    <mc:Fallback>
      <p:transition spd="slow" advTm="1456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Bredbild</PresentationFormat>
  <Paragraphs>1</Paragraphs>
  <Slides>1</Slides>
  <Notes>0</Notes>
  <HiddenSlides>0</HiddenSlides>
  <MMClips>1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Tester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Tester</dc:title>
  <dc:creator>Hampus Kjellstrand</dc:creator>
  <cp:lastModifiedBy>Hampus Kjellstrand</cp:lastModifiedBy>
  <cp:revision>1</cp:revision>
  <dcterms:created xsi:type="dcterms:W3CDTF">2020-04-13T11:30:29Z</dcterms:created>
  <dcterms:modified xsi:type="dcterms:W3CDTF">2020-04-13T11:39:30Z</dcterms:modified>
</cp:coreProperties>
</file>