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07" r:id="rId2"/>
  </p:sldMasterIdLst>
  <p:notesMasterIdLst>
    <p:notesMasterId r:id="rId24"/>
  </p:notesMasterIdLst>
  <p:sldIdLst>
    <p:sldId id="256" r:id="rId3"/>
    <p:sldId id="257" r:id="rId4"/>
    <p:sldId id="275" r:id="rId5"/>
    <p:sldId id="276" r:id="rId6"/>
    <p:sldId id="277" r:id="rId7"/>
    <p:sldId id="278" r:id="rId8"/>
    <p:sldId id="279" r:id="rId9"/>
    <p:sldId id="262" r:id="rId10"/>
    <p:sldId id="273" r:id="rId11"/>
    <p:sldId id="271" r:id="rId12"/>
    <p:sldId id="274" r:id="rId13"/>
    <p:sldId id="272" r:id="rId14"/>
    <p:sldId id="265" r:id="rId15"/>
    <p:sldId id="270" r:id="rId16"/>
    <p:sldId id="264" r:id="rId17"/>
    <p:sldId id="268" r:id="rId18"/>
    <p:sldId id="269" r:id="rId19"/>
    <p:sldId id="263" r:id="rId20"/>
    <p:sldId id="266" r:id="rId21"/>
    <p:sldId id="258" r:id="rId22"/>
    <p:sldId id="267" r:id="rId2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A87B5-D39B-42E5-8F66-21D64F406492}" type="datetimeFigureOut">
              <a:rPr lang="en-SE" smtClean="0"/>
              <a:t>2020-04-13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4151C-E274-4E0C-BE4B-E18D2FC1A74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728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5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4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0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03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49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66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08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02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47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12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08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9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15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1347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9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9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756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451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9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9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3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4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9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39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 bild som visar ljus&#10;&#10;Automatiskt genererad beskrivning">
            <a:extLst>
              <a:ext uri="{FF2B5EF4-FFF2-40B4-BE49-F238E27FC236}">
                <a16:creationId xmlns:a16="http://schemas.microsoft.com/office/drawing/2014/main" id="{934C58FD-610A-46F6-B6DA-019BC08C5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6" b="49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7BE35EE5-405D-4B35-9FCA-A59D57DE7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3949" y="2282051"/>
            <a:ext cx="5541054" cy="1146948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/>
              <a:t>Grupp 3 </a:t>
            </a:r>
            <a:br>
              <a:rPr lang="sv-SE" dirty="0"/>
            </a:br>
            <a:r>
              <a:rPr lang="sv-SE" dirty="0" err="1"/>
              <a:t>Ludo</a:t>
            </a:r>
            <a:r>
              <a:rPr lang="sv-SE" dirty="0"/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1211815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8BFDAA-827D-4F7D-9E8F-B28EABDA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33" y="165639"/>
            <a:ext cx="60674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1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826E-5908-4E15-93A6-F0CAA978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0BC4-CEDF-4AB5-9E21-027CD52A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Klassen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hanterar</a:t>
            </a:r>
            <a:r>
              <a:rPr lang="en-US" dirty="0"/>
              <a:t> </a:t>
            </a:r>
            <a:r>
              <a:rPr lang="en-US" dirty="0" err="1"/>
              <a:t>pjäs</a:t>
            </a:r>
            <a:r>
              <a:rPr lang="en-US" dirty="0"/>
              <a:t>-position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ifall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pjäs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aktiv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IsActive</a:t>
            </a:r>
            <a:r>
              <a:rPr lang="en-US" dirty="0"/>
              <a:t> </a:t>
            </a:r>
          </a:p>
          <a:p>
            <a:r>
              <a:rPr lang="en-US" dirty="0" err="1"/>
              <a:t>HasFinished</a:t>
            </a:r>
            <a:endParaRPr lang="en-US" dirty="0"/>
          </a:p>
          <a:p>
            <a:r>
              <a:rPr lang="en-US" dirty="0"/>
              <a:t>(Steps)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Color</a:t>
            </a:r>
          </a:p>
          <a:p>
            <a:endParaRPr lang="en-US" dirty="0"/>
          </a:p>
          <a:p>
            <a:pPr marL="0" indent="0">
              <a:buNone/>
            </a:pP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89856-5068-4CEC-A05A-EEBBF9EC9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348" y="2342451"/>
            <a:ext cx="28956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2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F38973-FD58-4D35-85BF-D0BC8A24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54" y="1189619"/>
            <a:ext cx="3743325" cy="410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B1BCA3-CE59-4222-990B-8719618C7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723" y="4132844"/>
            <a:ext cx="13525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8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826E-5908-4E15-93A6-F0CAA978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GameState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0BC4-CEDF-4AB5-9E21-027CD52A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Den </a:t>
            </a:r>
            <a:r>
              <a:rPr lang="en-US" dirty="0" err="1"/>
              <a:t>klass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håller</a:t>
            </a:r>
            <a:r>
              <a:rPr lang="en-US" dirty="0"/>
              <a:t> </a:t>
            </a:r>
            <a:r>
              <a:rPr lang="en-US" dirty="0" err="1"/>
              <a:t>koll</a:t>
            </a:r>
            <a:r>
              <a:rPr lang="en-US" dirty="0"/>
              <a:t> </a:t>
            </a:r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spelet</a:t>
            </a:r>
            <a:r>
              <a:rPr lang="en-US" dirty="0"/>
              <a:t> ser </a:t>
            </a:r>
            <a:r>
              <a:rPr lang="en-US" dirty="0" err="1"/>
              <a:t>ut</a:t>
            </a:r>
            <a:r>
              <a:rPr lang="en-US" dirty="0"/>
              <a:t> just nu.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Pjäs-förflyttning</a:t>
            </a:r>
            <a:endParaRPr lang="en-US" dirty="0"/>
          </a:p>
          <a:p>
            <a:r>
              <a:rPr lang="en-US" dirty="0"/>
              <a:t>Save-</a:t>
            </a:r>
            <a:r>
              <a:rPr lang="en-US" dirty="0" err="1"/>
              <a:t>metoder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spara</a:t>
            </a:r>
            <a:r>
              <a:rPr lang="en-US" dirty="0"/>
              <a:t> till </a:t>
            </a:r>
            <a:r>
              <a:rPr lang="en-US" dirty="0" err="1"/>
              <a:t>databas</a:t>
            </a:r>
            <a:endParaRPr lang="en-US" dirty="0"/>
          </a:p>
          <a:p>
            <a:r>
              <a:rPr lang="en-US" dirty="0" err="1"/>
              <a:t>Ladda</a:t>
            </a:r>
            <a:r>
              <a:rPr lang="en-US" dirty="0"/>
              <a:t> in all information om </a:t>
            </a:r>
            <a:r>
              <a:rPr lang="en-US" dirty="0" err="1"/>
              <a:t>spelare</a:t>
            </a:r>
            <a:r>
              <a:rPr lang="en-US" dirty="0"/>
              <a:t> </a:t>
            </a:r>
            <a:r>
              <a:rPr lang="en-US" dirty="0" err="1"/>
              <a:t>pjäser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liknande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databas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9973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D761DF-FDF8-4623-A77A-F8555585B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71462"/>
            <a:ext cx="60864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1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DCB2-0D2A-4844-80F9-CBDC1EA1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GameEngine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CD9C6-862F-438F-96CB-D6C85144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err="1"/>
              <a:t>Innehåller</a:t>
            </a:r>
            <a:r>
              <a:rPr lang="en-US" dirty="0"/>
              <a:t> </a:t>
            </a:r>
            <a:r>
              <a:rPr lang="en-US" dirty="0" err="1"/>
              <a:t>logiken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spelet</a:t>
            </a:r>
            <a:r>
              <a:rPr lang="en-US" dirty="0"/>
              <a:t> ska </a:t>
            </a:r>
            <a:r>
              <a:rPr lang="en-US" dirty="0" err="1"/>
              <a:t>fungera</a:t>
            </a:r>
            <a:r>
              <a:rPr lang="en-US" dirty="0"/>
              <a:t>, </a:t>
            </a:r>
            <a:r>
              <a:rPr lang="en-US" dirty="0" err="1"/>
              <a:t>samt</a:t>
            </a:r>
            <a:r>
              <a:rPr lang="en-US" dirty="0"/>
              <a:t> game-loop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spelet</a:t>
            </a:r>
            <a:r>
              <a:rPr lang="en-US" dirty="0"/>
              <a:t> “</a:t>
            </a:r>
            <a:r>
              <a:rPr lang="en-US" dirty="0" err="1"/>
              <a:t>körs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 err="1"/>
              <a:t>StartNewGame</a:t>
            </a:r>
            <a:endParaRPr lang="en-US" dirty="0"/>
          </a:p>
          <a:p>
            <a:r>
              <a:rPr lang="en-US" dirty="0" err="1"/>
              <a:t>PlayGame</a:t>
            </a:r>
            <a:endParaRPr lang="en-US" dirty="0"/>
          </a:p>
          <a:p>
            <a:r>
              <a:rPr lang="en-US" dirty="0" err="1"/>
              <a:t>UserRolledOneOrSix</a:t>
            </a:r>
            <a:endParaRPr lang="en-US" dirty="0"/>
          </a:p>
          <a:p>
            <a:r>
              <a:rPr lang="en-US" dirty="0" err="1"/>
              <a:t>UserRolledTwoToFive</a:t>
            </a:r>
            <a:endParaRPr lang="en-US" dirty="0"/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35116285-746F-4C79-A684-842E692674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7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46"/>
    </mc:Choice>
    <mc:Fallback>
      <p:transition spd="slow" advTm="154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828514-318B-4B8F-80F7-B917F6A02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67" y="125834"/>
            <a:ext cx="8165465" cy="66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05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A5C663-276F-48FC-A6D6-86FE53ED2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95" y="0"/>
            <a:ext cx="9112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0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01D101E-31FE-4ADF-A96A-64FC51DA1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55" y="0"/>
            <a:ext cx="5203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11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2C9D-F970-4EB7-AAD3-2423C13A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vi hade </a:t>
            </a:r>
            <a:r>
              <a:rPr lang="en-US" dirty="0" err="1"/>
              <a:t>velat</a:t>
            </a:r>
            <a:r>
              <a:rPr lang="en-US" dirty="0"/>
              <a:t> </a:t>
            </a:r>
            <a:r>
              <a:rPr lang="en-US" dirty="0" err="1"/>
              <a:t>utveckla</a:t>
            </a:r>
            <a:r>
              <a:rPr lang="en-US" dirty="0"/>
              <a:t> </a:t>
            </a:r>
            <a:r>
              <a:rPr lang="en-US" dirty="0" err="1"/>
              <a:t>mer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BD591-AB61-4605-B3F9-57E5F35B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Spara</a:t>
            </a:r>
            <a:r>
              <a:rPr lang="en-US" dirty="0"/>
              <a:t> </a:t>
            </a:r>
            <a:r>
              <a:rPr lang="en-US" dirty="0" err="1"/>
              <a:t>tärningsslaget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pjäsen</a:t>
            </a:r>
            <a:endParaRPr lang="en-US" dirty="0"/>
          </a:p>
          <a:p>
            <a:r>
              <a:rPr lang="en-US" dirty="0" err="1"/>
              <a:t>Hitta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skriva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pjäser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nära</a:t>
            </a:r>
            <a:endParaRPr lang="en-US" dirty="0"/>
          </a:p>
          <a:p>
            <a:r>
              <a:rPr lang="en-US" dirty="0"/>
              <a:t>GUI</a:t>
            </a:r>
          </a:p>
          <a:p>
            <a:r>
              <a:rPr lang="en-US" dirty="0"/>
              <a:t>CSV-log</a:t>
            </a:r>
          </a:p>
          <a:p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endast</a:t>
            </a:r>
            <a:r>
              <a:rPr lang="en-US" dirty="0"/>
              <a:t> </a:t>
            </a:r>
            <a:r>
              <a:rPr lang="en-US" dirty="0" err="1"/>
              <a:t>valbara</a:t>
            </a:r>
            <a:r>
              <a:rPr lang="en-US" dirty="0"/>
              <a:t> </a:t>
            </a:r>
            <a:r>
              <a:rPr lang="en-US" dirty="0" err="1"/>
              <a:t>pjäser</a:t>
            </a:r>
            <a:r>
              <a:rPr lang="en-US" dirty="0"/>
              <a:t>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alternativ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flytta</a:t>
            </a:r>
            <a:endParaRPr lang="en-US" dirty="0"/>
          </a:p>
          <a:p>
            <a:r>
              <a:rPr lang="en-US" dirty="0" err="1"/>
              <a:t>Kunna</a:t>
            </a:r>
            <a:r>
              <a:rPr lang="en-US" dirty="0"/>
              <a:t> </a:t>
            </a:r>
            <a:r>
              <a:rPr lang="en-US" dirty="0" err="1"/>
              <a:t>backa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menyn</a:t>
            </a:r>
            <a:endParaRPr lang="en-US" dirty="0"/>
          </a:p>
          <a:p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fortsätta</a:t>
            </a:r>
            <a:r>
              <a:rPr lang="en-US" dirty="0"/>
              <a:t> </a:t>
            </a:r>
            <a:r>
              <a:rPr lang="en-US" dirty="0" err="1"/>
              <a:t>spela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spelare</a:t>
            </a:r>
            <a:r>
              <a:rPr lang="en-US" dirty="0"/>
              <a:t> har </a:t>
            </a:r>
            <a:r>
              <a:rPr lang="en-US" dirty="0" err="1"/>
              <a:t>vunnit</a:t>
            </a:r>
            <a:endParaRPr lang="en-US" dirty="0"/>
          </a:p>
          <a:p>
            <a:r>
              <a:rPr lang="en-US" dirty="0" err="1"/>
              <a:t>Studsa</a:t>
            </a:r>
            <a:r>
              <a:rPr lang="en-US" dirty="0"/>
              <a:t> </a:t>
            </a:r>
            <a:r>
              <a:rPr lang="en-US" dirty="0" err="1"/>
              <a:t>tillbaka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slutzonen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814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8EFF2D-871F-4F6D-9F89-939755A1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Vår planering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A4DBE6-1382-40DF-84D5-E978E26EF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sv-SE" dirty="0" err="1"/>
              <a:t>Crc</a:t>
            </a:r>
            <a:r>
              <a:rPr lang="sv-SE" dirty="0"/>
              <a:t>-kort</a:t>
            </a:r>
          </a:p>
          <a:p>
            <a:r>
              <a:rPr lang="sv-SE" dirty="0"/>
              <a:t>Ett dokument med klara regler</a:t>
            </a:r>
          </a:p>
          <a:p>
            <a:r>
              <a:rPr lang="sv-SE" dirty="0"/>
              <a:t>Att göra-lista</a:t>
            </a:r>
          </a:p>
        </p:txBody>
      </p:sp>
    </p:spTree>
    <p:extLst>
      <p:ext uri="{BB962C8B-B14F-4D97-AF65-F5344CB8AC3E}">
        <p14:creationId xmlns:p14="http://schemas.microsoft.com/office/powerpoint/2010/main" val="3015367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03E35B-77D5-4F50-82A9-DBD250BE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Våra största problem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DB9F733-8E31-4466-85D9-3766D1E5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Att implementera reglerna</a:t>
            </a:r>
          </a:p>
          <a:p>
            <a:r>
              <a:rPr lang="sv-SE" dirty="0"/>
              <a:t>Knuff</a:t>
            </a:r>
          </a:p>
          <a:p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First</a:t>
            </a:r>
            <a:r>
              <a:rPr lang="sv-SE" dirty="0"/>
              <a:t> skapade en del problem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7578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7DEF-BF28-4C16-964F-F5B9BFAD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vi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nöjda</a:t>
            </a:r>
            <a:r>
              <a:rPr lang="en-US" dirty="0"/>
              <a:t> med?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B713-3139-4E03-B7B6-3E01D16E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Spellogiken</a:t>
            </a:r>
            <a:r>
              <a:rPr lang="en-US" dirty="0"/>
              <a:t> – </a:t>
            </a:r>
            <a:r>
              <a:rPr lang="en-US" dirty="0" err="1"/>
              <a:t>Ej</a:t>
            </a:r>
            <a:r>
              <a:rPr lang="en-US" dirty="0"/>
              <a:t> </a:t>
            </a:r>
            <a:r>
              <a:rPr lang="en-US" dirty="0" err="1"/>
              <a:t>nästlad</a:t>
            </a:r>
            <a:r>
              <a:rPr lang="en-US" dirty="0"/>
              <a:t> </a:t>
            </a:r>
            <a:r>
              <a:rPr lang="en-US" dirty="0" err="1"/>
              <a:t>kod</a:t>
            </a:r>
            <a:endParaRPr lang="en-US" dirty="0"/>
          </a:p>
          <a:p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varje</a:t>
            </a:r>
            <a:r>
              <a:rPr lang="en-US" dirty="0"/>
              <a:t> </a:t>
            </a:r>
            <a:r>
              <a:rPr lang="en-US" dirty="0" err="1"/>
              <a:t>vald</a:t>
            </a:r>
            <a:r>
              <a:rPr lang="en-US" dirty="0"/>
              <a:t> </a:t>
            </a:r>
            <a:r>
              <a:rPr lang="en-US" dirty="0" err="1"/>
              <a:t>färg</a:t>
            </a:r>
            <a:r>
              <a:rPr lang="en-US" dirty="0"/>
              <a:t> </a:t>
            </a:r>
            <a:r>
              <a:rPr lang="en-US" dirty="0" err="1"/>
              <a:t>tas</a:t>
            </a:r>
            <a:r>
              <a:rPr lang="en-US" dirty="0"/>
              <a:t> </a:t>
            </a:r>
            <a:r>
              <a:rPr lang="en-US" dirty="0" err="1"/>
              <a:t>bort</a:t>
            </a:r>
            <a:r>
              <a:rPr lang="en-US" dirty="0"/>
              <a:t> </a:t>
            </a:r>
            <a:r>
              <a:rPr lang="en-US" dirty="0" err="1"/>
              <a:t>ur</a:t>
            </a:r>
            <a:r>
              <a:rPr lang="en-US" dirty="0"/>
              <a:t> </a:t>
            </a:r>
            <a:r>
              <a:rPr lang="en-US" dirty="0" err="1"/>
              <a:t>listan</a:t>
            </a:r>
            <a:r>
              <a:rPr lang="en-US" dirty="0"/>
              <a:t> </a:t>
            </a:r>
            <a:r>
              <a:rPr lang="en-US" dirty="0" err="1"/>
              <a:t>över</a:t>
            </a:r>
            <a:r>
              <a:rPr lang="en-US" dirty="0"/>
              <a:t> </a:t>
            </a:r>
            <a:r>
              <a:rPr lang="en-US" dirty="0" err="1"/>
              <a:t>valbara</a:t>
            </a:r>
            <a:r>
              <a:rPr lang="en-US" dirty="0"/>
              <a:t> </a:t>
            </a:r>
            <a:r>
              <a:rPr lang="en-US" dirty="0" err="1"/>
              <a:t>färger</a:t>
            </a:r>
            <a:endParaRPr lang="en-US" dirty="0"/>
          </a:p>
          <a:p>
            <a:r>
              <a:rPr lang="en-US" dirty="0"/>
              <a:t>Code First</a:t>
            </a:r>
          </a:p>
          <a:p>
            <a:r>
              <a:rPr lang="en-US" dirty="0" err="1"/>
              <a:t>Menyn</a:t>
            </a:r>
            <a:r>
              <a:rPr lang="en-US" dirty="0"/>
              <a:t> - </a:t>
            </a:r>
            <a:r>
              <a:rPr lang="en-US" dirty="0" err="1"/>
              <a:t>skapade</a:t>
            </a:r>
            <a:r>
              <a:rPr lang="en-US" dirty="0"/>
              <a:t> </a:t>
            </a:r>
            <a:r>
              <a:rPr lang="en-US" dirty="0" err="1"/>
              <a:t>enkelhet</a:t>
            </a:r>
            <a:endParaRPr lang="en-US" dirty="0"/>
          </a:p>
          <a:p>
            <a:r>
              <a:rPr lang="en-US" dirty="0" err="1"/>
              <a:t>Relativ</a:t>
            </a:r>
            <a:r>
              <a:rPr lang="en-US" dirty="0"/>
              <a:t> position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2602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A9E611-645B-44EF-A31D-FEF4FE0AD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323850"/>
            <a:ext cx="81724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01B51C-0304-49FD-9DC0-F6023A44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33362"/>
            <a:ext cx="81915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F6287-BB1D-4BF6-8B73-250E241B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61912"/>
            <a:ext cx="81534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5DB4-7F6C-48F3-BD1C-CE0C8DB1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altLang="en-SE" b="1" dirty="0" err="1">
                <a:ln>
                  <a:noFill/>
                </a:ln>
                <a:solidFill>
                  <a:srgbClr val="DEDEDE"/>
                </a:solidFill>
                <a:effectLst/>
                <a:latin typeface="Lucida Grande"/>
              </a:rPr>
              <a:t>Regler</a:t>
            </a:r>
            <a:endParaRPr lang="en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1E5D3-0717-482A-8571-EBC369A73399}"/>
              </a:ext>
            </a:extLst>
          </p:cNvPr>
          <p:cNvSpPr txBox="1">
            <a:spLocks/>
          </p:cNvSpPr>
          <p:nvPr/>
        </p:nvSpPr>
        <p:spPr>
          <a:xfrm>
            <a:off x="821517" y="3578027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BBC284-F9E5-41E4-A582-9AF3B2A8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Man kommer ur startzon på 1 eller 6.</a:t>
            </a:r>
          </a:p>
          <a:p>
            <a:r>
              <a:rPr lang="sv-SE" dirty="0"/>
              <a:t>Slår man 1 hamnar man precis utanför start.</a:t>
            </a:r>
          </a:p>
          <a:p>
            <a:r>
              <a:rPr lang="sv-SE" dirty="0"/>
              <a:t>Slår man 6 så får man flytta ut 2 pjäser eller gå 6 steg med en pjäs men inte gå till1 med en pjäs (om det bara finns en kvar).</a:t>
            </a:r>
          </a:p>
          <a:p>
            <a:r>
              <a:rPr lang="sv-SE" dirty="0"/>
              <a:t>Varje 6:a ger ett extra kast</a:t>
            </a:r>
          </a:p>
          <a:p>
            <a:r>
              <a:rPr lang="sv-SE" dirty="0"/>
              <a:t>För att vinna måste man gå in på exakt antal steg, annars kan man inte gå.</a:t>
            </a:r>
          </a:p>
          <a:p>
            <a:r>
              <a:rPr lang="sv-SE" dirty="0"/>
              <a:t>För att vinna måste alla </a:t>
            </a:r>
            <a:r>
              <a:rPr lang="sv-SE" dirty="0" err="1"/>
              <a:t>pläser</a:t>
            </a:r>
            <a:r>
              <a:rPr lang="sv-SE" dirty="0"/>
              <a:t> gå in i mitten, först som får in alla vinner.</a:t>
            </a:r>
          </a:p>
          <a:p>
            <a:r>
              <a:rPr lang="sv-SE" dirty="0"/>
              <a:t>Landar man på samma ruta som en </a:t>
            </a:r>
            <a:r>
              <a:rPr lang="sv-SE" dirty="0" err="1"/>
              <a:t>anan</a:t>
            </a:r>
            <a:r>
              <a:rPr lang="sv-SE" dirty="0"/>
              <a:t> spelare åker dem tillbaka till start</a:t>
            </a:r>
          </a:p>
          <a:p>
            <a:r>
              <a:rPr lang="sv-SE" dirty="0"/>
              <a:t>Man kan inte flytta en pjäs som skulle gå förbi eller landa på samma ruta som man redan står.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3132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D685-6255-41F9-B17D-A367EFCB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96982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E002-C95E-4E51-9FE4-4C85CA80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Våra</a:t>
            </a:r>
            <a:r>
              <a:rPr lang="en-US" dirty="0"/>
              <a:t> </a:t>
            </a:r>
            <a:r>
              <a:rPr lang="en-US" dirty="0" err="1"/>
              <a:t>klasser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57FC-AD3A-47E3-951D-E1FF30CF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  <a:p>
            <a:r>
              <a:rPr lang="en-US" dirty="0"/>
              <a:t>Piece</a:t>
            </a:r>
          </a:p>
          <a:p>
            <a:r>
              <a:rPr lang="en-US" dirty="0" err="1"/>
              <a:t>GameState</a:t>
            </a:r>
            <a:endParaRPr lang="en-US" dirty="0"/>
          </a:p>
          <a:p>
            <a:r>
              <a:rPr lang="en-US" dirty="0" err="1"/>
              <a:t>GameEngine</a:t>
            </a:r>
            <a:endParaRPr lang="en-US" dirty="0"/>
          </a:p>
          <a:p>
            <a:r>
              <a:rPr lang="en-US" dirty="0"/>
              <a:t>Menu</a:t>
            </a:r>
          </a:p>
          <a:p>
            <a:r>
              <a:rPr lang="en-US" dirty="0"/>
              <a:t>Color (</a:t>
            </a:r>
            <a:r>
              <a:rPr lang="en-US" dirty="0" err="1"/>
              <a:t>Enum</a:t>
            </a:r>
            <a:r>
              <a:rPr lang="en-US" dirty="0"/>
              <a:t>)</a:t>
            </a:r>
          </a:p>
          <a:p>
            <a:r>
              <a:rPr lang="en-US" dirty="0"/>
              <a:t>Dice</a:t>
            </a:r>
          </a:p>
        </p:txBody>
      </p:sp>
    </p:spTree>
    <p:extLst>
      <p:ext uri="{BB962C8B-B14F-4D97-AF65-F5344CB8AC3E}">
        <p14:creationId xmlns:p14="http://schemas.microsoft.com/office/powerpoint/2010/main" val="323456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826E-5908-4E15-93A6-F0CAA978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0BC4-CEDF-4AB5-9E21-027CD52A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utav</a:t>
            </a:r>
            <a:r>
              <a:rPr lang="en-US" dirty="0"/>
              <a:t> </a:t>
            </a:r>
            <a:r>
              <a:rPr lang="en-US" dirty="0" err="1"/>
              <a:t>våra</a:t>
            </a:r>
            <a:r>
              <a:rPr lang="en-US" dirty="0"/>
              <a:t> </a:t>
            </a:r>
            <a:r>
              <a:rPr lang="en-US" dirty="0" err="1"/>
              <a:t>datamodeller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mappas</a:t>
            </a:r>
            <a:r>
              <a:rPr lang="en-US" dirty="0"/>
              <a:t> till </a:t>
            </a:r>
            <a:r>
              <a:rPr lang="en-US" dirty="0" err="1"/>
              <a:t>databasen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HasFinished</a:t>
            </a:r>
            <a:r>
              <a:rPr lang="en-US" dirty="0"/>
              <a:t>) </a:t>
            </a:r>
          </a:p>
          <a:p>
            <a:r>
              <a:rPr lang="en-US" dirty="0" err="1"/>
              <a:t>IsMyTurn</a:t>
            </a:r>
            <a:endParaRPr lang="en-US" dirty="0"/>
          </a:p>
          <a:p>
            <a:r>
              <a:rPr lang="en-US" dirty="0" err="1"/>
              <a:t>IsWinner</a:t>
            </a:r>
            <a:endParaRPr lang="en-US" dirty="0"/>
          </a:p>
          <a:p>
            <a:r>
              <a:rPr lang="en-US" dirty="0"/>
              <a:t>Lista med </a:t>
            </a:r>
            <a:r>
              <a:rPr lang="en-US" dirty="0" err="1"/>
              <a:t>pjäser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76846757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4687CA"/>
      </a:accent1>
      <a:accent2>
        <a:srgbClr val="34ACB8"/>
      </a:accent2>
      <a:accent3>
        <a:srgbClr val="3FB48E"/>
      </a:accent3>
      <a:accent4>
        <a:srgbClr val="34B856"/>
      </a:accent4>
      <a:accent5>
        <a:srgbClr val="52B640"/>
      </a:accent5>
      <a:accent6>
        <a:srgbClr val="7CB233"/>
      </a:accent6>
      <a:hlink>
        <a:srgbClr val="31933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333</Words>
  <Application>Microsoft Office PowerPoint</Application>
  <PresentationFormat>Widescreen</PresentationFormat>
  <Paragraphs>71</Paragraphs>
  <Slides>21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Calisto MT</vt:lpstr>
      <vt:lpstr>Century Gothic</vt:lpstr>
      <vt:lpstr>Elephant</vt:lpstr>
      <vt:lpstr>Lucida Grande</vt:lpstr>
      <vt:lpstr>Wingdings 2</vt:lpstr>
      <vt:lpstr>BrushVTI</vt:lpstr>
      <vt:lpstr>Slate</vt:lpstr>
      <vt:lpstr>Grupp 3  Ludo Game</vt:lpstr>
      <vt:lpstr>Vår planering</vt:lpstr>
      <vt:lpstr>PowerPoint Presentation</vt:lpstr>
      <vt:lpstr>PowerPoint Presentation</vt:lpstr>
      <vt:lpstr>PowerPoint Presentation</vt:lpstr>
      <vt:lpstr>Regler</vt:lpstr>
      <vt:lpstr>Video</vt:lpstr>
      <vt:lpstr>Våra klasser</vt:lpstr>
      <vt:lpstr>Player</vt:lpstr>
      <vt:lpstr>PowerPoint Presentation</vt:lpstr>
      <vt:lpstr>Piece</vt:lpstr>
      <vt:lpstr>PowerPoint Presentation</vt:lpstr>
      <vt:lpstr>GameState</vt:lpstr>
      <vt:lpstr>PowerPoint Presentation</vt:lpstr>
      <vt:lpstr>GameEngine</vt:lpstr>
      <vt:lpstr>PowerPoint Presentation</vt:lpstr>
      <vt:lpstr>PowerPoint Presentation</vt:lpstr>
      <vt:lpstr>PowerPoint Presentation</vt:lpstr>
      <vt:lpstr>Vad vi hade velat utveckla mer</vt:lpstr>
      <vt:lpstr>Våra största problem</vt:lpstr>
      <vt:lpstr>Vad vi är nöjda med?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 3 ludo presentation</dc:title>
  <dc:creator>Sebastian Englund</dc:creator>
  <cp:lastModifiedBy>Benka1</cp:lastModifiedBy>
  <cp:revision>13</cp:revision>
  <dcterms:created xsi:type="dcterms:W3CDTF">2020-04-13T09:57:49Z</dcterms:created>
  <dcterms:modified xsi:type="dcterms:W3CDTF">2020-04-13T12:00:22Z</dcterms:modified>
</cp:coreProperties>
</file>