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n bild som visar ljus&#10;&#10;Automatiskt genererad beskrivning">
            <a:extLst>
              <a:ext uri="{FF2B5EF4-FFF2-40B4-BE49-F238E27FC236}">
                <a16:creationId xmlns:a16="http://schemas.microsoft.com/office/drawing/2014/main" id="{934C58FD-610A-46F6-B6DA-019BC08C5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" b="49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BE35EE5-405D-4B35-9FCA-A59D57DE7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Grupp 3 </a:t>
            </a:r>
            <a:r>
              <a:rPr lang="sv-SE" dirty="0" err="1"/>
              <a:t>ludo</a:t>
            </a:r>
            <a:r>
              <a:rPr lang="sv-SE" dirty="0"/>
              <a:t> presentation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A525AA3-644D-4F56-98C8-A91E94E94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1815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8EFF2D-871F-4F6D-9F89-939755A1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 planering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A4DBE6-1382-40DF-84D5-E978E26E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crc</a:t>
            </a:r>
            <a:r>
              <a:rPr lang="sv-SE" dirty="0"/>
              <a:t>-kort</a:t>
            </a:r>
          </a:p>
          <a:p>
            <a:r>
              <a:rPr lang="sv-SE" dirty="0"/>
              <a:t>ett dokument med klara regler</a:t>
            </a:r>
          </a:p>
          <a:p>
            <a:r>
              <a:rPr lang="sv-SE" dirty="0"/>
              <a:t>to-</a:t>
            </a:r>
            <a:r>
              <a:rPr lang="sv-SE" dirty="0" err="1"/>
              <a:t>dolist</a:t>
            </a:r>
            <a:endParaRPr lang="sv-SE" dirty="0"/>
          </a:p>
          <a:p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stories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536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00E51FAF-554F-4C51-BA9D-70460870C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1E75904E-5D3D-41EE-8325-9848BFB67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06" y="0"/>
            <a:ext cx="9736666" cy="5476875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E791DF20-C526-4C85-A1B1-0FADA30C0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9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B1CA1553-9BFA-4E94-B7B8-FAB759D0C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87250" cy="68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1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03E35B-77D5-4F50-82A9-DBD250BE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Våra största problem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B9F733-8E31-4466-85D9-3766D1E5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Hur ska vi få alla regler att följas?</a:t>
            </a:r>
          </a:p>
          <a:p>
            <a:r>
              <a:rPr lang="sv-SE" dirty="0"/>
              <a:t>Hur ska vi kunna knuffa varandra utan att ha en spelplan?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578429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Bredbild</PresentationFormat>
  <Paragraphs>9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Elephant</vt:lpstr>
      <vt:lpstr>BrushVTI</vt:lpstr>
      <vt:lpstr>Grupp 3 ludo presentation</vt:lpstr>
      <vt:lpstr>Vår planering</vt:lpstr>
      <vt:lpstr>PowerPoint-presentation</vt:lpstr>
      <vt:lpstr>PowerPoint-presentation</vt:lpstr>
      <vt:lpstr>PowerPoint-presentation</vt:lpstr>
      <vt:lpstr>Våra största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ludo presentation</dc:title>
  <dc:creator>Sebastian Englund</dc:creator>
  <cp:lastModifiedBy>Sebastian Englund</cp:lastModifiedBy>
  <cp:revision>3</cp:revision>
  <dcterms:created xsi:type="dcterms:W3CDTF">2020-04-13T09:57:49Z</dcterms:created>
  <dcterms:modified xsi:type="dcterms:W3CDTF">2020-04-13T10:35:56Z</dcterms:modified>
</cp:coreProperties>
</file>