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Action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07" r:id="rId2"/>
  </p:sldMasterIdLst>
  <p:notesMasterIdLst>
    <p:notesMasterId r:id="rId24"/>
  </p:notesMasterIdLst>
  <p:sldIdLst>
    <p:sldId id="256" r:id="rId3"/>
    <p:sldId id="257" r:id="rId4"/>
    <p:sldId id="275" r:id="rId5"/>
    <p:sldId id="276" r:id="rId6"/>
    <p:sldId id="277" r:id="rId7"/>
    <p:sldId id="278" r:id="rId8"/>
    <p:sldId id="279" r:id="rId9"/>
    <p:sldId id="262" r:id="rId10"/>
    <p:sldId id="273" r:id="rId11"/>
    <p:sldId id="271" r:id="rId12"/>
    <p:sldId id="274" r:id="rId13"/>
    <p:sldId id="272" r:id="rId14"/>
    <p:sldId id="265" r:id="rId15"/>
    <p:sldId id="270" r:id="rId16"/>
    <p:sldId id="264" r:id="rId17"/>
    <p:sldId id="268" r:id="rId18"/>
    <p:sldId id="269" r:id="rId19"/>
    <p:sldId id="263" r:id="rId20"/>
    <p:sldId id="266" r:id="rId21"/>
    <p:sldId id="258" r:id="rId22"/>
    <p:sldId id="267" r:id="rId2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4-13T11:58:33.25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9798">
    <iact:property name="dataType"/>
    <iact:actionData xml:id="d0">
      <inkml:trace xmlns:inkml="http://www.w3.org/2003/InkML" xml:id="stk0" contextRef="#ctx0" brushRef="#br0">14279 15037 0,'212'-850'97,"354"-1298"-95,-46 165 13,-190 897 0,-94 213 1,-94 542-2,-1-70 2,-23-166-2,-23 142 0,-1-23-1,-23 235 2,-24-23-1,0 95-1,-47 117 1,0 1 0,0 46 43,0 1-54,-23-1 9,-1 48 1,-23 24 0,-24 400 1,-94 284-1,-71 0 1,118-519 0,23-142 0,72-47-1,-1-48 3,-23 1-2,-71 23 2,-47 24-3,-95 24 1,-47-1 0,-165 24-1,213-24 3,-1-23-1,95 0 0,23 0-2,72-24 1,-25 0 0,24 48 1,1-48-1,46 0 1,-23-23-1,47 23 1,-24-47-1,48 0 2,70-142-1,614-755 1,307-543 1,-567 779-2,142-141 0,119-24 16,-25 23-27,-660 803 6,-24-47-4,23 47-2,1 0 5,-24 23 48,0 48-49,0-47 0,23 141-2,48 71 0,24 118 14,235 1133-19,-188-779 13,-119-471-1,119 400 3,-119-283-1,-46-24-1,-72-23 0,-46 0 1,-95 118 0,-71 331 0,118-402-1,95-189 0,70-118 1,-23-23 0,23-24 4,1 0-4,-1-24 0,-23-141-2,0-543 15,731-3046-12,-117 2598-1,-143 471-9,-376 638 2,-48 23-2,23 24-1,-23 47 35,-94 95-24,94-95-7,-118 71-6,-71 142 2,-94 118 8,-260 353-8,-307 308 12,567-779-3,-378 306 0,166-235 2,141-190 2,-213-93-4,331-48 3,0-95-4,71 1 2,141 47-2,-70-95 2,70 71 1,24-118-1,0 24-1,71 23-1,0 24 0,-47 48 1,-1 22 1,1 25 1,-1-1-1,72-23 3,164-47-3,308-25 0,141 96 0,0 23-1,-425 0 1,-70 71-1,-119-24 0,-70-47 1,-1 24 1,-23 23 0,-47 71 0,-496 496-1,-425-48 1,95-259 1,236-283 9,377-95-3,142-24-7,95 72-1,23-25 0,23-46-1,48 0 0,47-95-1,213-142 19,1061-637-17,-1203 921-2,-71 47 1,-71-23 1,0 23-1,0 0 0,1 23 2,-25 1-3,1 47 1,-24-24 0,0 47 0,-118 95-1,-189 71 4,-401 23-2,354-259 0,24-48-1,188-47-1,24-47 1,24 24 15,46-95-14,48 95 0,24-1-2,47-23 2,94-24-1,-94 95 1,212-24 1,165 24-3,-70 24 2,-166 46 0,-94 24-1,-70-47 0,-25 0 12,1 48-11,-1-48-14</inkml:trace>
    </iact:actionData>
  </iact:action>
  <iact:action type="add" startTime="13163">
    <iact:property name="dataType"/>
    <iact:actionData xml:id="d1">
      <inkml:trace xmlns:inkml="http://www.w3.org/2003/InkML" xml:id="stk1" contextRef="#ctx0" brushRef="#br0">21878 9371 0,'71'-259'84,"70"-143"-70,48-22-2,236-592 2,-142 474 1,-47 258-2,-23 1 1,-95 189 1,-48-1-1,1 72 0,-24-25 1,24 1 2,0 47-1,23 24-2,142 47 0,-47 23 0,165 166 0,-23 70 1,-143-117 0,-70-48 0,-23-24 1,-24 25 1,-24-96-2,-24 25 0,1 47 1,-24 23-1,-71 0-1,-118 236 1,-117 1-2,-48 282 1,188-448 1,48-94 0,95-71 0,-1-48 0,1 1-1,-1-24 1,24 24-2,-47-1 1,47 1 3,-95 47-3,-23 70 1,-118 166 1,-188 212-1,258-235-1,-22-25 0,93-117 0,1 23 0,47-118 3,23 24-1,0-47 0,1-24-2,23 23 0,0-46 34,0-1-34,0-23-1</inkml:trace>
    </iact:actionData>
  </iact:action>
  <iact:action type="add" startTime="15700">
    <iact:property name="dataType"/>
    <iact:actionData xml:id="d2">
      <inkml:trace xmlns:inkml="http://www.w3.org/2003/InkML" xml:id="stk2" contextRef="#ctx0" brushRef="#br0">21902 9253 0,'0'0'0,"-142"-70"188,-141-96-174,94 95 0,0 1 1,24-1 1,71 47-2,46 24 0,-46 0-1,47 0 1,0 0 0,-24 0 0,-24 24 0,1 47 0,47-48-1,-24 48 3,0 0-2,0 47 1,-47 71 1,71 0-1,-24 94 2,48-94-1,23 0 3,189 377-4,-71-306 0,94 47 0,-70-118-14,94 70 16,47 24 0,94-23 0,-235-165 0,188 93-1,-141-70 0,-94-47-1,259 118-1,-166-47 1,119 94 1,-189-142 0,-23-23-2,-25 0 1,25-24 0,-48 0 4,-23-47-6,-24 24 2,47-24-1,-24 0 0,1 0 11,0-47-10,-24-119 0,23-70-1,-70-401 1,0 212 0,-48 213 0,72 141-3,-1 0 3,-47-47-1,48 94 2,-1-23-1,1 24 15,-1 23-6,24 23 29,0 1-40,0-1 24,0 1-24,0 0 10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A87B5-D39B-42E5-8F66-21D64F406492}" type="datetimeFigureOut">
              <a:rPr lang="en-SE" smtClean="0"/>
              <a:t>04/13/2020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4151C-E274-4E0C-BE4B-E18D2FC1A74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728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5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4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0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03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49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66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08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02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47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12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08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9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15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1347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9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9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756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451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9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9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3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4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9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39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11/relationships/inkAction" Target="../ink/inkAction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 bild som visar ljus&#10;&#10;Automatiskt genererad beskrivning">
            <a:extLst>
              <a:ext uri="{FF2B5EF4-FFF2-40B4-BE49-F238E27FC236}">
                <a16:creationId xmlns:a16="http://schemas.microsoft.com/office/drawing/2014/main" id="{934C58FD-610A-46F6-B6DA-019BC08C5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6" b="49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7BE35EE5-405D-4B35-9FCA-A59D57DE7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3949" y="2282051"/>
            <a:ext cx="5541054" cy="1146948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/>
              <a:t>Grupp 3 </a:t>
            </a:r>
            <a:br>
              <a:rPr lang="sv-SE" dirty="0"/>
            </a:br>
            <a:r>
              <a:rPr lang="sv-SE" dirty="0" err="1"/>
              <a:t>Ludo</a:t>
            </a:r>
            <a:r>
              <a:rPr lang="sv-SE" dirty="0"/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1211815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8BFDAA-827D-4F7D-9E8F-B28EABDA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33" y="165639"/>
            <a:ext cx="60674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1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826E-5908-4E15-93A6-F0CAA978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0BC4-CEDF-4AB5-9E21-027CD52A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Klassen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hanterar</a:t>
            </a:r>
            <a:r>
              <a:rPr lang="en-US" dirty="0"/>
              <a:t> </a:t>
            </a:r>
            <a:r>
              <a:rPr lang="en-US" dirty="0" err="1"/>
              <a:t>pjäs</a:t>
            </a:r>
            <a:r>
              <a:rPr lang="en-US" dirty="0"/>
              <a:t>-position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ifall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pjäs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aktiv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IsActive</a:t>
            </a:r>
            <a:r>
              <a:rPr lang="en-US" dirty="0"/>
              <a:t> </a:t>
            </a:r>
          </a:p>
          <a:p>
            <a:r>
              <a:rPr lang="en-US" dirty="0" err="1"/>
              <a:t>HasFinished</a:t>
            </a:r>
            <a:endParaRPr lang="en-US" dirty="0"/>
          </a:p>
          <a:p>
            <a:r>
              <a:rPr lang="en-US" dirty="0"/>
              <a:t>(Steps)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Color</a:t>
            </a:r>
          </a:p>
          <a:p>
            <a:endParaRPr lang="en-US" dirty="0"/>
          </a:p>
          <a:p>
            <a:pPr marL="0" indent="0">
              <a:buNone/>
            </a:pP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89856-5068-4CEC-A05A-EEBBF9EC9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348" y="2342451"/>
            <a:ext cx="28956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2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F38973-FD58-4D35-85BF-D0BC8A24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54" y="1189619"/>
            <a:ext cx="3743325" cy="410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B1BCA3-CE59-4222-990B-8719618C7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723" y="4132844"/>
            <a:ext cx="13525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8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826E-5908-4E15-93A6-F0CAA978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GameState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0BC4-CEDF-4AB5-9E21-027CD52A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Den </a:t>
            </a:r>
            <a:r>
              <a:rPr lang="en-US" dirty="0" err="1"/>
              <a:t>klass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håller</a:t>
            </a:r>
            <a:r>
              <a:rPr lang="en-US" dirty="0"/>
              <a:t> </a:t>
            </a:r>
            <a:r>
              <a:rPr lang="en-US" dirty="0" err="1"/>
              <a:t>koll</a:t>
            </a:r>
            <a:r>
              <a:rPr lang="en-US" dirty="0"/>
              <a:t> </a:t>
            </a:r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spelet</a:t>
            </a:r>
            <a:r>
              <a:rPr lang="en-US" dirty="0"/>
              <a:t> ser </a:t>
            </a:r>
            <a:r>
              <a:rPr lang="en-US" dirty="0" err="1"/>
              <a:t>ut</a:t>
            </a:r>
            <a:r>
              <a:rPr lang="en-US" dirty="0"/>
              <a:t> just nu.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Pjäs-förflyttning</a:t>
            </a:r>
            <a:endParaRPr lang="en-US" dirty="0"/>
          </a:p>
          <a:p>
            <a:r>
              <a:rPr lang="en-US" dirty="0"/>
              <a:t>Save-</a:t>
            </a:r>
            <a:r>
              <a:rPr lang="en-US" dirty="0" err="1"/>
              <a:t>metoder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spara</a:t>
            </a:r>
            <a:r>
              <a:rPr lang="en-US" dirty="0"/>
              <a:t> till </a:t>
            </a:r>
            <a:r>
              <a:rPr lang="en-US" dirty="0" err="1"/>
              <a:t>databas</a:t>
            </a:r>
            <a:endParaRPr lang="en-US" dirty="0"/>
          </a:p>
          <a:p>
            <a:r>
              <a:rPr lang="en-US" dirty="0" err="1"/>
              <a:t>Ladda</a:t>
            </a:r>
            <a:r>
              <a:rPr lang="en-US" dirty="0"/>
              <a:t> in all information om </a:t>
            </a:r>
            <a:r>
              <a:rPr lang="en-US" dirty="0" err="1"/>
              <a:t>spelare</a:t>
            </a:r>
            <a:r>
              <a:rPr lang="en-US" dirty="0"/>
              <a:t> </a:t>
            </a:r>
            <a:r>
              <a:rPr lang="en-US" dirty="0" err="1"/>
              <a:t>pjäser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liknande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databas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9973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D761DF-FDF8-4623-A77A-F8555585B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71462"/>
            <a:ext cx="60864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1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DCB2-0D2A-4844-80F9-CBDC1EA1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GameEngine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CD9C6-862F-438F-96CB-D6C85144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err="1"/>
              <a:t>Kontrollerar</a:t>
            </a:r>
            <a:r>
              <a:rPr lang="en-US" dirty="0"/>
              <a:t> </a:t>
            </a:r>
            <a:r>
              <a:rPr lang="en-US" dirty="0" err="1"/>
              <a:t>ifall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pjäs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</a:t>
            </a:r>
            <a:r>
              <a:rPr lang="en-US" dirty="0" err="1"/>
              <a:t>gå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StartNewGame</a:t>
            </a:r>
            <a:endParaRPr lang="en-US" dirty="0"/>
          </a:p>
          <a:p>
            <a:r>
              <a:rPr lang="en-US" dirty="0" err="1"/>
              <a:t>PlayGame</a:t>
            </a:r>
            <a:endParaRPr lang="en-US" dirty="0"/>
          </a:p>
          <a:p>
            <a:r>
              <a:rPr lang="en-US" dirty="0" err="1"/>
              <a:t>UserRolledOneOrSix</a:t>
            </a:r>
            <a:endParaRPr lang="en-US" dirty="0"/>
          </a:p>
          <a:p>
            <a:r>
              <a:rPr lang="en-US" dirty="0" err="1"/>
              <a:t>UserRolledTwoToFive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7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828514-318B-4B8F-80F7-B917F6A02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67" y="125834"/>
            <a:ext cx="8165465" cy="66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05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A5C663-276F-48FC-A6D6-86FE53ED2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95" y="0"/>
            <a:ext cx="9112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0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01D101E-31FE-4ADF-A96A-64FC51DA1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55" y="0"/>
            <a:ext cx="5203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11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2C9D-F970-4EB7-AAD3-2423C13A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vi hade </a:t>
            </a:r>
            <a:r>
              <a:rPr lang="en-US" dirty="0" err="1"/>
              <a:t>velat</a:t>
            </a:r>
            <a:r>
              <a:rPr lang="en-US" dirty="0"/>
              <a:t> </a:t>
            </a:r>
            <a:r>
              <a:rPr lang="en-US" dirty="0" err="1"/>
              <a:t>utveckla</a:t>
            </a:r>
            <a:r>
              <a:rPr lang="en-US" dirty="0"/>
              <a:t> </a:t>
            </a:r>
            <a:r>
              <a:rPr lang="en-US" dirty="0" err="1"/>
              <a:t>mer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BD591-AB61-4605-B3F9-57E5F35B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Spara</a:t>
            </a:r>
            <a:r>
              <a:rPr lang="en-US" dirty="0"/>
              <a:t> </a:t>
            </a:r>
            <a:r>
              <a:rPr lang="en-US" dirty="0" err="1"/>
              <a:t>tärningsslaget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pjäsen</a:t>
            </a:r>
            <a:endParaRPr lang="en-US" dirty="0"/>
          </a:p>
          <a:p>
            <a:r>
              <a:rPr lang="en-US" dirty="0" err="1"/>
              <a:t>Hitta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skriva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pjäser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nära</a:t>
            </a:r>
            <a:endParaRPr lang="en-US" dirty="0"/>
          </a:p>
          <a:p>
            <a:r>
              <a:rPr lang="en-US" dirty="0"/>
              <a:t>GUI</a:t>
            </a:r>
          </a:p>
          <a:p>
            <a:r>
              <a:rPr lang="en-US" dirty="0"/>
              <a:t>CSV-log</a:t>
            </a:r>
          </a:p>
          <a:p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endast</a:t>
            </a:r>
            <a:r>
              <a:rPr lang="en-US" dirty="0"/>
              <a:t> </a:t>
            </a:r>
            <a:r>
              <a:rPr lang="en-US" dirty="0" err="1"/>
              <a:t>valbara</a:t>
            </a:r>
            <a:r>
              <a:rPr lang="en-US" dirty="0"/>
              <a:t> </a:t>
            </a:r>
            <a:r>
              <a:rPr lang="en-US" dirty="0" err="1"/>
              <a:t>pjäser</a:t>
            </a:r>
            <a:r>
              <a:rPr lang="en-US" dirty="0"/>
              <a:t>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alternativ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flytta</a:t>
            </a:r>
            <a:endParaRPr lang="en-US" dirty="0"/>
          </a:p>
          <a:p>
            <a:r>
              <a:rPr lang="en-US" dirty="0" err="1"/>
              <a:t>Kunna</a:t>
            </a:r>
            <a:r>
              <a:rPr lang="en-US" dirty="0"/>
              <a:t> </a:t>
            </a:r>
            <a:r>
              <a:rPr lang="en-US" dirty="0" err="1"/>
              <a:t>backa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menyn</a:t>
            </a:r>
            <a:endParaRPr lang="en-US" dirty="0"/>
          </a:p>
          <a:p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fortsätta</a:t>
            </a:r>
            <a:r>
              <a:rPr lang="en-US" dirty="0"/>
              <a:t> </a:t>
            </a:r>
            <a:r>
              <a:rPr lang="en-US" dirty="0" err="1"/>
              <a:t>spela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spelare</a:t>
            </a:r>
            <a:r>
              <a:rPr lang="en-US" dirty="0"/>
              <a:t> har </a:t>
            </a:r>
            <a:r>
              <a:rPr lang="en-US" dirty="0" err="1"/>
              <a:t>vunnit</a:t>
            </a:r>
            <a:endParaRPr lang="en-US" dirty="0"/>
          </a:p>
          <a:p>
            <a:r>
              <a:rPr lang="en-US" dirty="0" err="1"/>
              <a:t>Studsa</a:t>
            </a:r>
            <a:r>
              <a:rPr lang="en-US" dirty="0"/>
              <a:t> </a:t>
            </a:r>
            <a:r>
              <a:rPr lang="en-US" dirty="0" err="1"/>
              <a:t>tillbaka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slutzonen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814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8EFF2D-871F-4F6D-9F89-939755A1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Vår planering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A4DBE6-1382-40DF-84D5-E978E26EF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sv-SE" dirty="0" err="1"/>
              <a:t>Crc</a:t>
            </a:r>
            <a:r>
              <a:rPr lang="sv-SE" dirty="0"/>
              <a:t>-kort</a:t>
            </a:r>
          </a:p>
          <a:p>
            <a:r>
              <a:rPr lang="sv-SE" dirty="0"/>
              <a:t>Ett dokument med klara regler</a:t>
            </a:r>
          </a:p>
          <a:p>
            <a:r>
              <a:rPr lang="sv-SE" dirty="0"/>
              <a:t>Att göra-lista</a:t>
            </a:r>
          </a:p>
        </p:txBody>
      </p:sp>
    </p:spTree>
    <p:extLst>
      <p:ext uri="{BB962C8B-B14F-4D97-AF65-F5344CB8AC3E}">
        <p14:creationId xmlns:p14="http://schemas.microsoft.com/office/powerpoint/2010/main" val="3015367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03E35B-77D5-4F50-82A9-DBD250BE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Våra största problem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DB9F733-8E31-4466-85D9-3766D1E5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Att implementera reglerna</a:t>
            </a:r>
          </a:p>
          <a:p>
            <a:r>
              <a:rPr lang="sv-SE" dirty="0"/>
              <a:t>Knuff</a:t>
            </a:r>
          </a:p>
          <a:p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First</a:t>
            </a:r>
            <a:r>
              <a:rPr lang="sv-SE" dirty="0"/>
              <a:t> skapade en del problem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7578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7DEF-BF28-4C16-964F-F5B9BFAD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vi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nöjda</a:t>
            </a:r>
            <a:r>
              <a:rPr lang="en-US" dirty="0"/>
              <a:t> med?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B713-3139-4E03-B7B6-3E01D16E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Spellogiken</a:t>
            </a:r>
            <a:r>
              <a:rPr lang="en-US" dirty="0"/>
              <a:t> – </a:t>
            </a:r>
            <a:r>
              <a:rPr lang="en-US" dirty="0" err="1"/>
              <a:t>Ej</a:t>
            </a:r>
            <a:r>
              <a:rPr lang="en-US" dirty="0"/>
              <a:t> </a:t>
            </a:r>
            <a:r>
              <a:rPr lang="en-US" dirty="0" err="1"/>
              <a:t>nästlad</a:t>
            </a:r>
            <a:r>
              <a:rPr lang="en-US" dirty="0"/>
              <a:t> </a:t>
            </a:r>
            <a:r>
              <a:rPr lang="en-US" dirty="0" err="1"/>
              <a:t>kod</a:t>
            </a:r>
            <a:endParaRPr lang="en-US" dirty="0"/>
          </a:p>
          <a:p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varje</a:t>
            </a:r>
            <a:r>
              <a:rPr lang="en-US" dirty="0"/>
              <a:t> </a:t>
            </a:r>
            <a:r>
              <a:rPr lang="en-US" dirty="0" err="1"/>
              <a:t>vald</a:t>
            </a:r>
            <a:r>
              <a:rPr lang="en-US" dirty="0"/>
              <a:t> </a:t>
            </a:r>
            <a:r>
              <a:rPr lang="en-US" dirty="0" err="1"/>
              <a:t>färg</a:t>
            </a:r>
            <a:r>
              <a:rPr lang="en-US" dirty="0"/>
              <a:t> </a:t>
            </a:r>
            <a:r>
              <a:rPr lang="en-US" dirty="0" err="1"/>
              <a:t>tas</a:t>
            </a:r>
            <a:r>
              <a:rPr lang="en-US" dirty="0"/>
              <a:t> </a:t>
            </a:r>
            <a:r>
              <a:rPr lang="en-US" dirty="0" err="1"/>
              <a:t>bort</a:t>
            </a:r>
            <a:r>
              <a:rPr lang="en-US" dirty="0"/>
              <a:t> </a:t>
            </a:r>
            <a:r>
              <a:rPr lang="en-US" dirty="0" err="1"/>
              <a:t>ur</a:t>
            </a:r>
            <a:r>
              <a:rPr lang="en-US" dirty="0"/>
              <a:t> </a:t>
            </a:r>
            <a:r>
              <a:rPr lang="en-US" dirty="0" err="1"/>
              <a:t>listan</a:t>
            </a:r>
            <a:r>
              <a:rPr lang="en-US" dirty="0"/>
              <a:t> </a:t>
            </a:r>
            <a:r>
              <a:rPr lang="en-US" dirty="0" err="1"/>
              <a:t>över</a:t>
            </a:r>
            <a:r>
              <a:rPr lang="en-US" dirty="0"/>
              <a:t> </a:t>
            </a:r>
            <a:r>
              <a:rPr lang="en-US" dirty="0" err="1"/>
              <a:t>valbara</a:t>
            </a:r>
            <a:r>
              <a:rPr lang="en-US" dirty="0"/>
              <a:t> </a:t>
            </a:r>
            <a:r>
              <a:rPr lang="en-US" dirty="0" err="1"/>
              <a:t>färger</a:t>
            </a:r>
            <a:endParaRPr lang="en-US" dirty="0"/>
          </a:p>
          <a:p>
            <a:r>
              <a:rPr lang="en-US" dirty="0"/>
              <a:t>Code First</a:t>
            </a:r>
          </a:p>
          <a:p>
            <a:r>
              <a:rPr lang="en-US" dirty="0" err="1"/>
              <a:t>Menyn</a:t>
            </a:r>
            <a:r>
              <a:rPr lang="en-US" dirty="0"/>
              <a:t> - </a:t>
            </a:r>
            <a:r>
              <a:rPr lang="en-US" dirty="0" err="1"/>
              <a:t>skapade</a:t>
            </a:r>
            <a:r>
              <a:rPr lang="en-US" dirty="0"/>
              <a:t> </a:t>
            </a:r>
            <a:r>
              <a:rPr lang="en-US" dirty="0" err="1"/>
              <a:t>enkelhet</a:t>
            </a:r>
            <a:endParaRPr lang="en-US" dirty="0"/>
          </a:p>
          <a:p>
            <a:r>
              <a:rPr lang="en-US" dirty="0" err="1"/>
              <a:t>Relativ</a:t>
            </a:r>
            <a:r>
              <a:rPr lang="en-US" dirty="0"/>
              <a:t> position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2602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A9E611-645B-44EF-A31D-FEF4FE0AD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323850"/>
            <a:ext cx="81724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01B51C-0304-49FD-9DC0-F6023A44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33362"/>
            <a:ext cx="81915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F6287-BB1D-4BF6-8B73-250E241B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61912"/>
            <a:ext cx="81534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5DB4-7F6C-48F3-BD1C-CE0C8DB1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altLang="en-SE" b="1" dirty="0" err="1">
                <a:ln>
                  <a:noFill/>
                </a:ln>
                <a:solidFill>
                  <a:srgbClr val="DEDEDE"/>
                </a:solidFill>
                <a:effectLst/>
                <a:latin typeface="Lucida Grande"/>
              </a:rPr>
              <a:t>Regler</a:t>
            </a:r>
            <a:endParaRPr lang="en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1E5D3-0717-482A-8571-EBC369A73399}"/>
              </a:ext>
            </a:extLst>
          </p:cNvPr>
          <p:cNvSpPr txBox="1">
            <a:spLocks/>
          </p:cNvSpPr>
          <p:nvPr/>
        </p:nvSpPr>
        <p:spPr>
          <a:xfrm>
            <a:off x="821517" y="3578027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BBC284-F9E5-41E4-A582-9AF3B2A8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Man kommer ur startzon på 1 eller 6.</a:t>
            </a:r>
          </a:p>
          <a:p>
            <a:r>
              <a:rPr lang="sv-SE" dirty="0"/>
              <a:t>Slår man 1 hamnar man precis utanför start.</a:t>
            </a:r>
          </a:p>
          <a:p>
            <a:r>
              <a:rPr lang="sv-SE" dirty="0"/>
              <a:t>Slår man 6 så får man flytta ut 2 pjäser eller gå 6 steg med en pjäs men inte gå till1 med en pjäs (om det bara finns en kvar).</a:t>
            </a:r>
          </a:p>
          <a:p>
            <a:r>
              <a:rPr lang="sv-SE" dirty="0"/>
              <a:t>Varje 6:a ger ett extra kast</a:t>
            </a:r>
          </a:p>
          <a:p>
            <a:r>
              <a:rPr lang="sv-SE" dirty="0"/>
              <a:t>För att vinna måste man gå in på exakt antal steg, annars kan man inte gå.</a:t>
            </a:r>
          </a:p>
          <a:p>
            <a:r>
              <a:rPr lang="sv-SE" dirty="0"/>
              <a:t>För att vinna måste alla </a:t>
            </a:r>
            <a:r>
              <a:rPr lang="sv-SE" dirty="0" err="1"/>
              <a:t>pläser</a:t>
            </a:r>
            <a:r>
              <a:rPr lang="sv-SE" dirty="0"/>
              <a:t> gå in i mitten, först som får in alla vinner.</a:t>
            </a:r>
          </a:p>
          <a:p>
            <a:r>
              <a:rPr lang="sv-SE" dirty="0"/>
              <a:t>Landar man på samma ruta som en </a:t>
            </a:r>
            <a:r>
              <a:rPr lang="sv-SE" dirty="0" err="1"/>
              <a:t>anan</a:t>
            </a:r>
            <a:r>
              <a:rPr lang="sv-SE" dirty="0"/>
              <a:t> spelare åker dem tillbaka till start</a:t>
            </a:r>
          </a:p>
          <a:p>
            <a:r>
              <a:rPr lang="sv-SE" dirty="0"/>
              <a:t>Man kan inte flytta en pjäs som skulle gå förbi eller landa på samma ruta som man redan står.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3132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D685-6255-41F9-B17D-A367EFCB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96982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E002-C95E-4E51-9FE4-4C85CA80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Våra</a:t>
            </a:r>
            <a:r>
              <a:rPr lang="en-US" dirty="0"/>
              <a:t> </a:t>
            </a:r>
            <a:r>
              <a:rPr lang="en-US" dirty="0" err="1"/>
              <a:t>klasser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57FC-AD3A-47E3-951D-E1FF30CF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  <a:p>
            <a:r>
              <a:rPr lang="en-US" dirty="0"/>
              <a:t>Piece</a:t>
            </a:r>
          </a:p>
          <a:p>
            <a:r>
              <a:rPr lang="en-US" dirty="0" err="1"/>
              <a:t>GameState</a:t>
            </a:r>
            <a:endParaRPr lang="en-US" dirty="0"/>
          </a:p>
          <a:p>
            <a:r>
              <a:rPr lang="en-US" dirty="0" err="1"/>
              <a:t>GameEngine</a:t>
            </a:r>
            <a:endParaRPr lang="en-US" dirty="0"/>
          </a:p>
          <a:p>
            <a:r>
              <a:rPr lang="en-US" dirty="0"/>
              <a:t>Menu</a:t>
            </a:r>
          </a:p>
          <a:p>
            <a:r>
              <a:rPr lang="en-US" dirty="0"/>
              <a:t>Color (</a:t>
            </a:r>
            <a:r>
              <a:rPr lang="en-US" dirty="0" err="1"/>
              <a:t>Enum</a:t>
            </a:r>
            <a:r>
              <a:rPr lang="en-US" dirty="0"/>
              <a:t>)</a:t>
            </a:r>
          </a:p>
          <a:p>
            <a:r>
              <a:rPr lang="en-US" dirty="0"/>
              <a:t>Dice</a:t>
            </a:r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4">
            <p14:nvContentPartPr>
              <p14:cNvPr id="4" name="Pennanteckning 3">
                <a:extLst>
                  <a:ext uri="{FF2B5EF4-FFF2-40B4-BE49-F238E27FC236}">
                    <a16:creationId xmlns:a16="http://schemas.microsoft.com/office/drawing/2014/main" id="{F330F8AF-E491-44BA-BE60-BF8EE65252B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851360" y="1274760"/>
              <a:ext cx="4384440" cy="4138920"/>
            </p14:xfrm>
          </p:contentPart>
        </mc:Choice>
        <mc:Fallback>
          <p:pic>
            <p:nvPicPr>
              <p:cNvPr id="4" name="Pennanteckning 3">
                <a:extLst>
                  <a:ext uri="{FF2B5EF4-FFF2-40B4-BE49-F238E27FC236}">
                    <a16:creationId xmlns:a16="http://schemas.microsoft.com/office/drawing/2014/main" id="{F330F8AF-E491-44BA-BE60-BF8EE65252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2000" y="1265400"/>
                <a:ext cx="4403160" cy="41576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Ljud 4">
            <a:hlinkClick r:id="" action="ppaction://media"/>
            <a:extLst>
              <a:ext uri="{FF2B5EF4-FFF2-40B4-BE49-F238E27FC236}">
                <a16:creationId xmlns:a16="http://schemas.microsoft.com/office/drawing/2014/main" id="{2B055D73-5911-406C-891A-3A9F2E2BFBC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6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631"/>
    </mc:Choice>
    <mc:Fallback>
      <p:transition spd="slow" advTm="196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826E-5908-4E15-93A6-F0CAA978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0BC4-CEDF-4AB5-9E21-027CD52A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utav</a:t>
            </a:r>
            <a:r>
              <a:rPr lang="en-US" dirty="0"/>
              <a:t> </a:t>
            </a:r>
            <a:r>
              <a:rPr lang="en-US" dirty="0" err="1"/>
              <a:t>våra</a:t>
            </a:r>
            <a:r>
              <a:rPr lang="en-US" dirty="0"/>
              <a:t> </a:t>
            </a:r>
            <a:r>
              <a:rPr lang="en-US" dirty="0" err="1"/>
              <a:t>datamodeller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mappas</a:t>
            </a:r>
            <a:r>
              <a:rPr lang="en-US" dirty="0"/>
              <a:t> till </a:t>
            </a:r>
            <a:r>
              <a:rPr lang="en-US" dirty="0" err="1"/>
              <a:t>databasen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HasFinished</a:t>
            </a:r>
            <a:r>
              <a:rPr lang="en-US" dirty="0"/>
              <a:t>) </a:t>
            </a:r>
          </a:p>
          <a:p>
            <a:r>
              <a:rPr lang="en-US" dirty="0" err="1"/>
              <a:t>IsMyTurn</a:t>
            </a:r>
            <a:endParaRPr lang="en-US" dirty="0"/>
          </a:p>
          <a:p>
            <a:r>
              <a:rPr lang="en-US" dirty="0" err="1"/>
              <a:t>IsWinner</a:t>
            </a:r>
            <a:endParaRPr lang="en-US" dirty="0"/>
          </a:p>
          <a:p>
            <a:r>
              <a:rPr lang="en-US" dirty="0"/>
              <a:t>Lista med </a:t>
            </a:r>
            <a:r>
              <a:rPr lang="en-US" dirty="0" err="1"/>
              <a:t>pjäser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76846757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4687CA"/>
      </a:accent1>
      <a:accent2>
        <a:srgbClr val="34ACB8"/>
      </a:accent2>
      <a:accent3>
        <a:srgbClr val="3FB48E"/>
      </a:accent3>
      <a:accent4>
        <a:srgbClr val="34B856"/>
      </a:accent4>
      <a:accent5>
        <a:srgbClr val="52B640"/>
      </a:accent5>
      <a:accent6>
        <a:srgbClr val="7CB233"/>
      </a:accent6>
      <a:hlink>
        <a:srgbClr val="31933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326</Words>
  <Application>Microsoft Office PowerPoint</Application>
  <PresentationFormat>Bredbild</PresentationFormat>
  <Paragraphs>71</Paragraphs>
  <Slides>21</Slides>
  <Notes>0</Notes>
  <HiddenSlides>0</HiddenSlides>
  <MMClips>1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Calisto MT</vt:lpstr>
      <vt:lpstr>Century Gothic</vt:lpstr>
      <vt:lpstr>Elephant</vt:lpstr>
      <vt:lpstr>Lucida Grande</vt:lpstr>
      <vt:lpstr>Wingdings 2</vt:lpstr>
      <vt:lpstr>BrushVTI</vt:lpstr>
      <vt:lpstr>Slate</vt:lpstr>
      <vt:lpstr>Grupp 3  Ludo Game</vt:lpstr>
      <vt:lpstr>Vår planering</vt:lpstr>
      <vt:lpstr>PowerPoint-presentation</vt:lpstr>
      <vt:lpstr>PowerPoint-presentation</vt:lpstr>
      <vt:lpstr>PowerPoint-presentation</vt:lpstr>
      <vt:lpstr>Regler</vt:lpstr>
      <vt:lpstr>Video</vt:lpstr>
      <vt:lpstr>Våra klasser</vt:lpstr>
      <vt:lpstr>Player</vt:lpstr>
      <vt:lpstr>PowerPoint-presentation</vt:lpstr>
      <vt:lpstr>Piece</vt:lpstr>
      <vt:lpstr>PowerPoint-presentation</vt:lpstr>
      <vt:lpstr>GameState</vt:lpstr>
      <vt:lpstr>PowerPoint-presentation</vt:lpstr>
      <vt:lpstr>GameEngine</vt:lpstr>
      <vt:lpstr>PowerPoint-presentation</vt:lpstr>
      <vt:lpstr>PowerPoint-presentation</vt:lpstr>
      <vt:lpstr>PowerPoint-presentation</vt:lpstr>
      <vt:lpstr>Vad vi hade velat utveckla mer</vt:lpstr>
      <vt:lpstr>Våra största problem</vt:lpstr>
      <vt:lpstr>Vad vi är nöjda med?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 3 ludo presentation</dc:title>
  <dc:creator>Sebastian Englund</dc:creator>
  <cp:lastModifiedBy>Sebastian Englund</cp:lastModifiedBy>
  <cp:revision>12</cp:revision>
  <dcterms:created xsi:type="dcterms:W3CDTF">2020-04-13T09:57:49Z</dcterms:created>
  <dcterms:modified xsi:type="dcterms:W3CDTF">2020-04-13T12:02:33Z</dcterms:modified>
</cp:coreProperties>
</file>