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99B85-1889-40AA-8935-55356FC164DA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F6CF-1F19-458C-915F-30328783C2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45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Kom på i</a:t>
            </a:r>
            <a:r>
              <a:rPr lang="sv-SE" baseline="0" dirty="0" smtClean="0"/>
              <a:t> mitten av projektet, skall använda i början av nästa paralellt med CRC-Cards &amp; mindmap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5EDA-E471-469D-8B4D-DF5D5D3863D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13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Läser in och skickar olika data mellan metoderna i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F6CF-1F19-458C-915F-30328783C28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90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Fiffiga metoder</a:t>
            </a:r>
            <a:r>
              <a:rPr lang="sv-SE" baseline="0" dirty="0" smtClean="0"/>
              <a:t> tar in parametrar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F6CF-1F19-458C-915F-30328783C28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20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Vi gjorde Enskilda unit-test (en metod med mockupdata) </a:t>
            </a:r>
            <a:r>
              <a:rPr lang="sv-SE" b="1" dirty="0" smtClean="0"/>
              <a:t>[click]</a:t>
            </a:r>
            <a:r>
              <a:rPr lang="sv-SE" dirty="0" smtClean="0"/>
              <a:t> </a:t>
            </a:r>
            <a:r>
              <a:rPr lang="sv-SE" baseline="0" dirty="0" smtClean="0"/>
              <a:t>Samt Integrationstest; testa olika metodflöden och faktisk data.</a:t>
            </a:r>
          </a:p>
          <a:p>
            <a:r>
              <a:rPr lang="sv-SE" baseline="0" dirty="0" smtClean="0"/>
              <a:t>Styrkan: Att kunna testa utan att köra hela programmet, samt att debugging med breakpoints fungerar</a:t>
            </a:r>
          </a:p>
          <a:p>
            <a:r>
              <a:rPr lang="sv-SE" baseline="0" dirty="0" smtClean="0"/>
              <a:t>Xunit &amp; mha Theory &amp; Inlinedata kunna testa många variationer i samma test än att göra många.</a:t>
            </a:r>
          </a:p>
          <a:p>
            <a:r>
              <a:rPr lang="sv-SE" baseline="0" dirty="0" smtClean="0"/>
              <a:t>Provade även bygga klasser med Unit test- Helt värdelöst, gav inget och tog lång tid. Skippar det nästa gång.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F6CF-1F19-458C-915F-30328783C28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058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73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391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87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913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290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31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736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5594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31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199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95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74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30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8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61E0BB-5666-414A-B7E6-D5C5D9A321DB}" type="datetimeFigureOut">
              <a:rPr lang="sv-SE" smtClean="0"/>
              <a:t>2020-03-29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D29C027-B4F7-4606-A2CF-DBD3264BC1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4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652" y="193429"/>
            <a:ext cx="2118946" cy="103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Menu</a:t>
            </a:r>
            <a:endParaRPr lang="sv-SE" sz="1400" dirty="0"/>
          </a:p>
        </p:txBody>
      </p:sp>
      <p:sp>
        <p:nvSpPr>
          <p:cNvPr id="7" name="Rectangle 6"/>
          <p:cNvSpPr/>
          <p:nvPr/>
        </p:nvSpPr>
        <p:spPr>
          <a:xfrm>
            <a:off x="5723702" y="435219"/>
            <a:ext cx="1485900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Checkin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56291" y="400022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Name</a:t>
            </a:r>
            <a:endParaRPr lang="sv-SE" sz="1400" dirty="0"/>
          </a:p>
        </p:txBody>
      </p:sp>
      <p:sp>
        <p:nvSpPr>
          <p:cNvPr id="13" name="Rectangle 12"/>
          <p:cNvSpPr/>
          <p:nvPr/>
        </p:nvSpPr>
        <p:spPr>
          <a:xfrm>
            <a:off x="5621144" y="2139806"/>
            <a:ext cx="1691016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Choose starship</a:t>
            </a:r>
            <a:endParaRPr lang="sv-SE" sz="1400" dirty="0"/>
          </a:p>
        </p:txBody>
      </p:sp>
      <p:cxnSp>
        <p:nvCxnSpPr>
          <p:cNvPr id="16" name="Straight Arrow Connector 15"/>
          <p:cNvCxnSpPr>
            <a:stCxn id="7" idx="2"/>
            <a:endCxn id="22" idx="0"/>
          </p:cNvCxnSpPr>
          <p:nvPr/>
        </p:nvCxnSpPr>
        <p:spPr>
          <a:xfrm>
            <a:off x="6466652" y="989134"/>
            <a:ext cx="517269" cy="3988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2514598" y="712176"/>
            <a:ext cx="32091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09602" y="712176"/>
            <a:ext cx="100232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0612" y="1387968"/>
            <a:ext cx="1226618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v-SE" sz="1400" dirty="0" smtClean="0"/>
              <a:t>Checkin-OK</a:t>
            </a:r>
            <a:endParaRPr lang="sv-SE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82244" y="2256383"/>
            <a:ext cx="17760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27821" y="1913427"/>
            <a:ext cx="468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String shipName (based on ships tied to API-name)</a:t>
            </a:r>
            <a:endParaRPr lang="sv-SE" sz="1400" dirty="0"/>
          </a:p>
        </p:txBody>
      </p:sp>
      <p:sp>
        <p:nvSpPr>
          <p:cNvPr id="46" name="Rectangle 45"/>
          <p:cNvSpPr/>
          <p:nvPr/>
        </p:nvSpPr>
        <p:spPr>
          <a:xfrm>
            <a:off x="5974283" y="5858661"/>
            <a:ext cx="1443554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Confirmation</a:t>
            </a:r>
            <a:endParaRPr lang="sv-SE" sz="1400" dirty="0"/>
          </a:p>
        </p:txBody>
      </p:sp>
      <p:sp>
        <p:nvSpPr>
          <p:cNvPr id="47" name="Rectangle 46"/>
          <p:cNvSpPr/>
          <p:nvPr/>
        </p:nvSpPr>
        <p:spPr>
          <a:xfrm>
            <a:off x="563565" y="1735707"/>
            <a:ext cx="175846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Checkout</a:t>
            </a:r>
            <a:endParaRPr lang="sv-SE" sz="1400" dirty="0"/>
          </a:p>
        </p:txBody>
      </p:sp>
      <p:cxnSp>
        <p:nvCxnSpPr>
          <p:cNvPr id="50" name="Straight Arrow Connector 49"/>
          <p:cNvCxnSpPr>
            <a:stCxn id="46" idx="3"/>
            <a:endCxn id="51" idx="1"/>
          </p:cNvCxnSpPr>
          <p:nvPr/>
        </p:nvCxnSpPr>
        <p:spPr>
          <a:xfrm>
            <a:off x="7417837" y="6074073"/>
            <a:ext cx="33206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749905" y="5521554"/>
            <a:ext cx="1408385" cy="11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Write DB Ticket</a:t>
            </a:r>
            <a:endParaRPr lang="sv-SE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9158290" y="5720981"/>
            <a:ext cx="156503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70316" y="5410040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Name (from Checkin)</a:t>
            </a:r>
            <a:endParaRPr lang="sv-SE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158290" y="6015733"/>
            <a:ext cx="156503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70316" y="5704792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ShipName (fr. Choose Starship)</a:t>
            </a:r>
            <a:endParaRPr lang="sv-SE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9181433" y="6310485"/>
            <a:ext cx="156503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193459" y="5999544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Startdate (fr. Choose duration)</a:t>
            </a:r>
            <a:endParaRPr lang="sv-SE" sz="1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9181433" y="6605237"/>
            <a:ext cx="156503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93459" y="6294296"/>
            <a:ext cx="2786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Enddate (fr. Choose duration)</a:t>
            </a:r>
            <a:endParaRPr lang="sv-SE" sz="1400" dirty="0"/>
          </a:p>
        </p:txBody>
      </p:sp>
      <p:cxnSp>
        <p:nvCxnSpPr>
          <p:cNvPr id="64" name="Straight Arrow Connector 63"/>
          <p:cNvCxnSpPr>
            <a:stCxn id="4" idx="2"/>
            <a:endCxn id="47" idx="0"/>
          </p:cNvCxnSpPr>
          <p:nvPr/>
        </p:nvCxnSpPr>
        <p:spPr>
          <a:xfrm flipH="1">
            <a:off x="1442795" y="1230922"/>
            <a:ext cx="12330" cy="5047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>
            <a:off x="1442795" y="2307207"/>
            <a:ext cx="0" cy="5585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29434" y="1133849"/>
            <a:ext cx="970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Skriv in Name or id, etc (from Ticket or Receipt)</a:t>
            </a:r>
            <a:endParaRPr lang="sv-SE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346282" y="2039815"/>
            <a:ext cx="342352" cy="21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0123" y="2865742"/>
            <a:ext cx="2131132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Get DB Ticket</a:t>
            </a:r>
            <a:endParaRPr lang="sv-SE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455125" y="3621880"/>
            <a:ext cx="1" cy="4043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814258" y="5296624"/>
            <a:ext cx="1234400" cy="97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Write DB Receipt</a:t>
            </a:r>
            <a:endParaRPr lang="sv-SE" sz="1400" dirty="0"/>
          </a:p>
        </p:txBody>
      </p:sp>
      <p:sp>
        <p:nvSpPr>
          <p:cNvPr id="87" name="Rectangle 86"/>
          <p:cNvSpPr/>
          <p:nvPr/>
        </p:nvSpPr>
        <p:spPr>
          <a:xfrm>
            <a:off x="752815" y="4079326"/>
            <a:ext cx="149469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ShowReceipt</a:t>
            </a:r>
            <a:endParaRPr lang="sv-SE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382244" y="2609677"/>
            <a:ext cx="17760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27821" y="2266721"/>
            <a:ext cx="365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Lots left: xxx (based of length of ship)</a:t>
            </a:r>
            <a:endParaRPr lang="sv-SE" sz="1400" dirty="0"/>
          </a:p>
        </p:txBody>
      </p:sp>
      <p:sp>
        <p:nvSpPr>
          <p:cNvPr id="52" name="Rectangle 51"/>
          <p:cNvSpPr/>
          <p:nvPr/>
        </p:nvSpPr>
        <p:spPr>
          <a:xfrm>
            <a:off x="5974283" y="4290842"/>
            <a:ext cx="1443554" cy="100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Pay</a:t>
            </a:r>
            <a:endParaRPr lang="sv-SE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339700" y="1359122"/>
            <a:ext cx="1641796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v-SE" sz="1400" dirty="0" smtClean="0"/>
              <a:t>Checkin-NOT OK</a:t>
            </a:r>
            <a:endParaRPr lang="sv-SE" sz="1400" dirty="0"/>
          </a:p>
        </p:txBody>
      </p:sp>
      <p:cxnSp>
        <p:nvCxnSpPr>
          <p:cNvPr id="15" name="Straight Arrow Connector 14"/>
          <p:cNvCxnSpPr>
            <a:stCxn id="7" idx="2"/>
            <a:endCxn id="63" idx="0"/>
          </p:cNvCxnSpPr>
          <p:nvPr/>
        </p:nvCxnSpPr>
        <p:spPr>
          <a:xfrm flipH="1">
            <a:off x="5160598" y="989134"/>
            <a:ext cx="1306054" cy="3699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0"/>
            <a:endCxn id="7" idx="1"/>
          </p:cNvCxnSpPr>
          <p:nvPr/>
        </p:nvCxnSpPr>
        <p:spPr>
          <a:xfrm flipV="1">
            <a:off x="5160598" y="712177"/>
            <a:ext cx="563104" cy="6469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488663" y="4804485"/>
            <a:ext cx="17760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417837" y="3946630"/>
            <a:ext cx="2912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Tex Timespan (StartDate, EndDate * shiplength * %)   = int totalcost (avrundat)</a:t>
            </a:r>
            <a:endParaRPr lang="sv-SE" sz="1400" dirty="0"/>
          </a:p>
        </p:txBody>
      </p:sp>
      <p:cxnSp>
        <p:nvCxnSpPr>
          <p:cNvPr id="108" name="Straight Arrow Connector 107"/>
          <p:cNvCxnSpPr>
            <a:stCxn id="204" idx="2"/>
            <a:endCxn id="52" idx="0"/>
          </p:cNvCxnSpPr>
          <p:nvPr/>
        </p:nvCxnSpPr>
        <p:spPr>
          <a:xfrm>
            <a:off x="6696060" y="3532091"/>
            <a:ext cx="0" cy="7587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2" idx="2"/>
            <a:endCxn id="46" idx="0"/>
          </p:cNvCxnSpPr>
          <p:nvPr/>
        </p:nvCxnSpPr>
        <p:spPr>
          <a:xfrm>
            <a:off x="6696060" y="5296625"/>
            <a:ext cx="0" cy="5620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1"/>
            <a:endCxn id="84" idx="3"/>
          </p:cNvCxnSpPr>
          <p:nvPr/>
        </p:nvCxnSpPr>
        <p:spPr>
          <a:xfrm flipH="1" flipV="1">
            <a:off x="5048658" y="5785177"/>
            <a:ext cx="925625" cy="2888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87" idx="1"/>
            <a:endCxn id="4" idx="1"/>
          </p:cNvCxnSpPr>
          <p:nvPr/>
        </p:nvCxnSpPr>
        <p:spPr>
          <a:xfrm rot="10800000">
            <a:off x="395653" y="712177"/>
            <a:ext cx="357163" cy="3613335"/>
          </a:xfrm>
          <a:prstGeom prst="bentConnector3">
            <a:avLst>
              <a:gd name="adj1" fmla="val 16400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5391" y="5173822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TotalPrice (from Pay)</a:t>
            </a:r>
            <a:endParaRPr lang="sv-SE" sz="1400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242494" y="5542123"/>
            <a:ext cx="3571764" cy="227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20936" y="5848648"/>
            <a:ext cx="3593322" cy="64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3012" y="5547348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ArrivalDate(from Choose duration)</a:t>
            </a:r>
            <a:endParaRPr lang="sv-SE" sz="1400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208910" y="6153041"/>
            <a:ext cx="3605348" cy="33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33012" y="5842100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DepartureDate(from Choose duration) </a:t>
            </a:r>
            <a:endParaRPr lang="sv-SE" sz="1400" dirty="0"/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7488663" y="5196766"/>
            <a:ext cx="17760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439925" y="4820675"/>
            <a:ext cx="289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Int duration (from timespan)</a:t>
            </a:r>
            <a:endParaRPr lang="sv-SE" sz="1400" dirty="0"/>
          </a:p>
        </p:txBody>
      </p:sp>
      <p:sp>
        <p:nvSpPr>
          <p:cNvPr id="204" name="Rectangle 203"/>
          <p:cNvSpPr/>
          <p:nvPr/>
        </p:nvSpPr>
        <p:spPr>
          <a:xfrm>
            <a:off x="5624381" y="3092476"/>
            <a:ext cx="2143357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Choose duration</a:t>
            </a:r>
            <a:endParaRPr lang="sv-SE" sz="14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7796596" y="3148410"/>
            <a:ext cx="17760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842174" y="2796662"/>
            <a:ext cx="319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Ange Startdate (tex 3030-01-25)</a:t>
            </a:r>
            <a:endParaRPr lang="sv-SE" sz="14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7796596" y="3501704"/>
            <a:ext cx="17760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842173" y="3149956"/>
            <a:ext cx="31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Ange Enddate (tex 3030-02-15)</a:t>
            </a:r>
            <a:endParaRPr lang="sv-SE" sz="1400" dirty="0"/>
          </a:p>
        </p:txBody>
      </p:sp>
      <p:cxnSp>
        <p:nvCxnSpPr>
          <p:cNvPr id="212" name="Straight Arrow Connector 211"/>
          <p:cNvCxnSpPr>
            <a:stCxn id="22" idx="2"/>
            <a:endCxn id="13" idx="0"/>
          </p:cNvCxnSpPr>
          <p:nvPr/>
        </p:nvCxnSpPr>
        <p:spPr>
          <a:xfrm flipH="1">
            <a:off x="6466652" y="1695745"/>
            <a:ext cx="517269" cy="4440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3" idx="2"/>
            <a:endCxn id="204" idx="0"/>
          </p:cNvCxnSpPr>
          <p:nvPr/>
        </p:nvCxnSpPr>
        <p:spPr>
          <a:xfrm>
            <a:off x="6466652" y="2579421"/>
            <a:ext cx="229408" cy="5130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46" idx="1"/>
          </p:cNvCxnSpPr>
          <p:nvPr/>
        </p:nvCxnSpPr>
        <p:spPr>
          <a:xfrm flipH="1" flipV="1">
            <a:off x="4041528" y="2779078"/>
            <a:ext cx="1932755" cy="32949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4041528" y="1035650"/>
            <a:ext cx="16784" cy="17434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2514598" y="1035649"/>
            <a:ext cx="152693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itle 1"/>
          <p:cNvSpPr txBox="1">
            <a:spLocks/>
          </p:cNvSpPr>
          <p:nvPr/>
        </p:nvSpPr>
        <p:spPr>
          <a:xfrm>
            <a:off x="8932806" y="277755"/>
            <a:ext cx="2998631" cy="562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dirty="0" smtClean="0"/>
              <a:t>Flowchart</a:t>
            </a:r>
            <a:endParaRPr lang="sv-SE" dirty="0"/>
          </a:p>
        </p:txBody>
      </p:sp>
      <p:sp>
        <p:nvSpPr>
          <p:cNvPr id="72" name="TextBox 71"/>
          <p:cNvSpPr txBox="1"/>
          <p:nvPr/>
        </p:nvSpPr>
        <p:spPr>
          <a:xfrm>
            <a:off x="2996721" y="2773678"/>
            <a:ext cx="836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Free parkinglot</a:t>
            </a:r>
            <a:endParaRPr lang="sv-SE" sz="1400" dirty="0"/>
          </a:p>
        </p:txBody>
      </p:sp>
      <p:cxnSp>
        <p:nvCxnSpPr>
          <p:cNvPr id="73" name="Straight Arrow Connector 72"/>
          <p:cNvCxnSpPr>
            <a:stCxn id="72" idx="1"/>
          </p:cNvCxnSpPr>
          <p:nvPr/>
        </p:nvCxnSpPr>
        <p:spPr>
          <a:xfrm flipH="1" flipV="1">
            <a:off x="2391256" y="2099544"/>
            <a:ext cx="605465" cy="10434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906" y="386861"/>
            <a:ext cx="9905998" cy="562707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 smtClean="0"/>
              <a:t>Tre Huvudklasser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4223037" y="93924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Metoder som används i Menu</a:t>
            </a:r>
            <a:endParaRPr lang="sv-S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3385" y="1959628"/>
            <a:ext cx="2198077" cy="4182574"/>
            <a:chOff x="703385" y="1959628"/>
            <a:chExt cx="2198077" cy="4182574"/>
          </a:xfrm>
        </p:grpSpPr>
        <p:sp>
          <p:nvSpPr>
            <p:cNvPr id="4" name="Rectangle 3"/>
            <p:cNvSpPr/>
            <p:nvPr/>
          </p:nvSpPr>
          <p:spPr>
            <a:xfrm>
              <a:off x="703385" y="1959628"/>
              <a:ext cx="2198077" cy="418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6284" y="2180811"/>
              <a:ext cx="151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u="sng" dirty="0" smtClean="0"/>
                <a:t>StarWarsApi</a:t>
              </a:r>
              <a:endParaRPr lang="sv-SE" b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42780" y="4031606"/>
              <a:ext cx="31053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/>
                <a:t>API - hantering</a:t>
              </a:r>
              <a:endParaRPr lang="sv-SE" sz="3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290538" y="1959628"/>
            <a:ext cx="2198077" cy="4182574"/>
            <a:chOff x="9290538" y="1959628"/>
            <a:chExt cx="2198077" cy="4182574"/>
          </a:xfrm>
        </p:grpSpPr>
        <p:sp>
          <p:nvSpPr>
            <p:cNvPr id="6" name="Rectangle 5"/>
            <p:cNvSpPr/>
            <p:nvPr/>
          </p:nvSpPr>
          <p:spPr>
            <a:xfrm>
              <a:off x="9290538" y="1959628"/>
              <a:ext cx="2198077" cy="418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79976" y="2220833"/>
              <a:ext cx="138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u="sng" dirty="0" smtClean="0"/>
                <a:t>Spaceport</a:t>
              </a:r>
              <a:endParaRPr lang="sv-SE" b="1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9315186" y="3019863"/>
              <a:ext cx="212124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smtClean="0"/>
                <a:t>Logistik</a:t>
              </a:r>
            </a:p>
            <a:p>
              <a:r>
                <a:rPr lang="sv-SE" sz="3200" dirty="0" smtClean="0"/>
                <a:t>samt</a:t>
              </a:r>
            </a:p>
            <a:p>
              <a:r>
                <a:rPr lang="sv-SE" sz="3200" dirty="0" smtClean="0"/>
                <a:t>Databas-hantering</a:t>
              </a:r>
              <a:endParaRPr lang="sv-SE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68215" y="1720947"/>
            <a:ext cx="5754159" cy="4421255"/>
            <a:chOff x="3268215" y="1720947"/>
            <a:chExt cx="5754159" cy="4421255"/>
          </a:xfrm>
        </p:grpSpPr>
        <p:sp>
          <p:nvSpPr>
            <p:cNvPr id="23" name="Rectangle 22"/>
            <p:cNvSpPr/>
            <p:nvPr/>
          </p:nvSpPr>
          <p:spPr>
            <a:xfrm>
              <a:off x="3268215" y="1720947"/>
              <a:ext cx="5754159" cy="1581339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65833" y="3482660"/>
              <a:ext cx="2198077" cy="2659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443" y="3642106"/>
              <a:ext cx="852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u="sng" dirty="0" smtClean="0"/>
                <a:t>Menu</a:t>
              </a:r>
              <a:endParaRPr lang="sv-SE" b="1" u="sng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268216" y="3631171"/>
              <a:ext cx="1477108" cy="7316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268216" y="4449334"/>
              <a:ext cx="1477108" cy="7316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268216" y="5267497"/>
              <a:ext cx="1477108" cy="7316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2032" y="1791650"/>
              <a:ext cx="2567935" cy="1499856"/>
            </a:xfrm>
            <a:prstGeom prst="rect">
              <a:avLst/>
            </a:prstGeom>
          </p:spPr>
        </p:pic>
        <p:sp>
          <p:nvSpPr>
            <p:cNvPr id="20" name="Right Arrow 19"/>
            <p:cNvSpPr/>
            <p:nvPr/>
          </p:nvSpPr>
          <p:spPr>
            <a:xfrm rot="10800000">
              <a:off x="7489215" y="3631171"/>
              <a:ext cx="1477108" cy="7316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7489215" y="4449334"/>
              <a:ext cx="1477108" cy="7316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ight Arrow 21"/>
            <p:cNvSpPr/>
            <p:nvPr/>
          </p:nvSpPr>
          <p:spPr>
            <a:xfrm rot="10800000">
              <a:off x="7489215" y="5267497"/>
              <a:ext cx="1477108" cy="7316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65833" y="4227655"/>
              <a:ext cx="21980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dirty="0"/>
                <a:t>StarWarsApi swAPI = new StarWarsApi()</a:t>
              </a:r>
            </a:p>
            <a:p>
              <a:pPr algn="ctr"/>
              <a:endParaRPr lang="sv-SE" sz="1400" b="1" dirty="0"/>
            </a:p>
            <a:p>
              <a:pPr algn="ctr"/>
              <a:r>
                <a:rPr lang="sv-SE" sz="1400" b="1" dirty="0"/>
                <a:t>SpacePort spacePort = new SpacePort</a:t>
              </a:r>
              <a:r>
                <a:rPr lang="sv-SE" sz="1400" b="1" dirty="0" smtClean="0"/>
                <a:t>()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158146" y="4966486"/>
            <a:ext cx="7759150" cy="95469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58146" y="3391733"/>
            <a:ext cx="7759150" cy="95469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2158146" y="1853700"/>
            <a:ext cx="7759150" cy="95469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223723" y="1915430"/>
            <a:ext cx="7627996" cy="83123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v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692" y="662353"/>
            <a:ext cx="4283440" cy="665286"/>
          </a:xfrm>
        </p:spPr>
        <p:txBody>
          <a:bodyPr/>
          <a:lstStyle/>
          <a:p>
            <a:pPr algn="ctr"/>
            <a:r>
              <a:rPr lang="sv-SE" dirty="0" smtClean="0"/>
              <a:t>dATABASHANTERING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267" y="1986333"/>
            <a:ext cx="7566452" cy="5690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3723" y="3450981"/>
            <a:ext cx="7627996" cy="83123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157" y="3602281"/>
            <a:ext cx="2975128" cy="5286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23723" y="5032496"/>
            <a:ext cx="7627996" cy="83123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822" y="5155953"/>
            <a:ext cx="2772426" cy="584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5130" y="149842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Insert Data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2365130" y="302195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Display Data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2365130" y="46116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Remove Data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3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4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35117" y="1883759"/>
            <a:ext cx="4927210" cy="4637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639179" y="1883759"/>
            <a:ext cx="5613379" cy="4637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604740" y="1961969"/>
            <a:ext cx="4795642" cy="448930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18" y="632650"/>
            <a:ext cx="5833818" cy="665286"/>
          </a:xfrm>
        </p:spPr>
        <p:txBody>
          <a:bodyPr>
            <a:noAutofit/>
          </a:bodyPr>
          <a:lstStyle/>
          <a:p>
            <a:pPr algn="ctr"/>
            <a:r>
              <a:rPr lang="sv-SE" dirty="0" smtClean="0"/>
              <a:t>Xunit-test/integration test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703832" y="1950219"/>
            <a:ext cx="5488339" cy="450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6492697" y="151960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Integrationtest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596641" y="15144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Unit Test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76" y="2083140"/>
            <a:ext cx="4200525" cy="41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88" y="2083140"/>
            <a:ext cx="4772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705" y="418462"/>
            <a:ext cx="4237411" cy="702833"/>
          </a:xfrm>
        </p:spPr>
        <p:txBody>
          <a:bodyPr/>
          <a:lstStyle/>
          <a:p>
            <a:r>
              <a:rPr lang="sv-SE" dirty="0" smtClean="0"/>
              <a:t>Tack från grupp 4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93" y="1582157"/>
            <a:ext cx="2713036" cy="47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232</TotalTime>
  <Words>295</Words>
  <Application>Microsoft Office PowerPoint</Application>
  <PresentationFormat>Widescreen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PowerPoint Presentation</vt:lpstr>
      <vt:lpstr>Tre Huvudklasser</vt:lpstr>
      <vt:lpstr>dATABASHANTERING</vt:lpstr>
      <vt:lpstr>Xunit-test/integration test</vt:lpstr>
      <vt:lpstr>Tack från grupp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2020-03-28T21:35:56Z</dcterms:created>
  <dcterms:modified xsi:type="dcterms:W3CDTF">2020-03-29T21:51:12Z</dcterms:modified>
</cp:coreProperties>
</file>