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07B5-B325-4914-8AF5-CC95AB88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C8B963-C84D-48E1-BA12-81D7FA03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C8F1F-3226-4634-BECB-ECE94BB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25AC3-630D-4594-9BDD-308C450E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25F39-7394-4318-A955-2937597C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0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E76BF-5BBB-4EC8-8E4F-D247A8DB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9DD705-187F-4688-B9CA-80B2DBCE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0F299-C291-4794-A280-1FA8DE3E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C08F6-230A-4F4F-AB83-EBE725CB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B045E6-6C8C-4891-8187-C5D498CA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C4F8E2-0C03-4073-BB80-70279CBE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10653-BB7E-4050-A2F6-1A07CE18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4F299-DDED-4042-9BB8-8A0B9C72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54663-8E00-4045-8904-9E1EC12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A4CAB3-3214-449A-BAA0-082696D5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16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7570B-3095-4610-B0F9-94998EA7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31F5F-3944-45DE-90E6-8199885E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AD535-9DD3-4B68-B7E3-B5B83F12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A730F3-EB20-4BCA-90AA-D3985F6E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A0634-8055-40FC-9AC6-69E4B11C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78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4FF96-E063-4031-BD9C-1D4AB434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B0F125-1E8B-4CB0-A28C-C1283DC6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23EE2E-4CA2-4E27-B419-8B3FC56C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A38B54-2461-4137-BD2F-7135AE3A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4B409-5733-4EFE-9CD3-0CCEEAF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8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E2D1A-4025-485D-A162-B30577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C5225F-D518-4FDD-B34E-1407C4D23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E42E02-2D2F-4217-8F94-62AE7D05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27C260-458F-4F44-A1C3-78F4E9C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6217C7-2657-4778-ACA2-805F6F67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14EB4F-AB5D-4AA3-AA33-D134C1B0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96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2BA30-44C1-4449-976A-C52EEFB5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39B85C-4F4F-4AAE-8397-7676F578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760B92-3FBE-4CAD-B611-A4A0F3692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257555-BC39-4329-907A-2303465E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1A18F2-2587-4E02-B8F4-E8ECA0DEF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D3F6BC-99EF-48BB-AC58-E19E3A1B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AA35B-C9D3-4159-AE47-3E6841E0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1A4407-36A4-4008-9742-A56C85F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4A67D-0720-420E-A9EE-BA57547F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77207F-46BE-41E3-952E-7202809B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831517-413A-43C4-9313-AD06E64D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A81161-EFF7-4A2E-B08B-46751C3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00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495BB-B568-46DC-B555-86E987DA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9B44A3-B06C-42B1-AF1A-DF98A3F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534F4E-DDE5-49D0-8EF0-5C12B050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4BD8D-6E7C-4563-8683-A4A4AF77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FBFFE3-A0F4-4BDA-8F58-EE706F6C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B4541C-0524-45CB-9B7E-603E4EA4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34A8C4-7931-4D0A-A448-A77BD5E8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0F0736-B75A-46D1-9F17-86B435CC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6D0EAB-5289-4A47-97B0-4F3C7AA8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55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9826B-A1B8-4640-9EE9-116F13EB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CA8900-1B28-48B7-B82F-6E2276091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DE5E09-4066-4628-8F45-F14BDE0F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9E4C13-35F8-48B2-8AB6-FE7DAB04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9D512C-DA3E-40C5-9973-DC960006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4376D-14B1-46D2-840A-7ED74AAA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8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158DB5-5DE5-4410-819B-EB3543CC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72DF8-B51D-4950-877F-49D4DBBBF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744A5-64EF-4422-8221-43423FD90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BB6A-EA65-4E1D-9214-920E6FB2F8F0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C19D1-B0D3-4394-8211-38995F85D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71981-5770-4A72-8729-7BB8AE51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E8418-179A-4FC1-BAA4-5B9432BA97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0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7004D3-C879-44F2-825D-E13A7A835686}"/>
              </a:ext>
            </a:extLst>
          </p:cNvPr>
          <p:cNvSpPr/>
          <p:nvPr/>
        </p:nvSpPr>
        <p:spPr>
          <a:xfrm>
            <a:off x="188976" y="158496"/>
            <a:ext cx="7107936" cy="46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737D164-A810-4206-9363-B4E6936B657E}"/>
              </a:ext>
            </a:extLst>
          </p:cNvPr>
          <p:cNvSpPr/>
          <p:nvPr/>
        </p:nvSpPr>
        <p:spPr>
          <a:xfrm>
            <a:off x="7345680" y="158496"/>
            <a:ext cx="4742688" cy="465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173DC2F-CC46-4EC7-865C-8406B37EAA0C}"/>
              </a:ext>
            </a:extLst>
          </p:cNvPr>
          <p:cNvCxnSpPr/>
          <p:nvPr/>
        </p:nvCxnSpPr>
        <p:spPr>
          <a:xfrm>
            <a:off x="7345680" y="518160"/>
            <a:ext cx="47426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46ED91D-68DF-4F0B-81B9-841625E2FEEF}"/>
              </a:ext>
            </a:extLst>
          </p:cNvPr>
          <p:cNvSpPr/>
          <p:nvPr/>
        </p:nvSpPr>
        <p:spPr>
          <a:xfrm>
            <a:off x="7345680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C0CAC5-13BA-496F-85C4-0EEE2E7115AD}"/>
              </a:ext>
            </a:extLst>
          </p:cNvPr>
          <p:cNvSpPr/>
          <p:nvPr/>
        </p:nvSpPr>
        <p:spPr>
          <a:xfrm>
            <a:off x="8046720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3D64503-1CF9-45E9-AFE4-27E2D9A09C7B}"/>
              </a:ext>
            </a:extLst>
          </p:cNvPr>
          <p:cNvSpPr/>
          <p:nvPr/>
        </p:nvSpPr>
        <p:spPr>
          <a:xfrm>
            <a:off x="8747760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D20AB8-5218-4467-AA7A-E518A14F41BD}"/>
              </a:ext>
            </a:extLst>
          </p:cNvPr>
          <p:cNvSpPr/>
          <p:nvPr/>
        </p:nvSpPr>
        <p:spPr>
          <a:xfrm>
            <a:off x="9448800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B56781-69B3-4F0F-82F8-388E3B8F97AC}"/>
              </a:ext>
            </a:extLst>
          </p:cNvPr>
          <p:cNvSpPr/>
          <p:nvPr/>
        </p:nvSpPr>
        <p:spPr>
          <a:xfrm>
            <a:off x="10155936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222301D-65BB-412E-B591-948C7A15C794}"/>
              </a:ext>
            </a:extLst>
          </p:cNvPr>
          <p:cNvSpPr/>
          <p:nvPr/>
        </p:nvSpPr>
        <p:spPr>
          <a:xfrm>
            <a:off x="10872216" y="173736"/>
            <a:ext cx="652272" cy="298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7D170FCB-6D5B-422D-B198-6E9640049543}"/>
              </a:ext>
            </a:extLst>
          </p:cNvPr>
          <p:cNvSpPr/>
          <p:nvPr/>
        </p:nvSpPr>
        <p:spPr>
          <a:xfrm rot="16200000">
            <a:off x="1603248" y="5114544"/>
            <a:ext cx="335280" cy="762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12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A4B34-3D54-4122-8F1A-D8625A00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structure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E1EA4B-1B9B-4B0E-AACD-CFE180058AAB}"/>
              </a:ext>
            </a:extLst>
          </p:cNvPr>
          <p:cNvSpPr txBox="1"/>
          <p:nvPr/>
        </p:nvSpPr>
        <p:spPr>
          <a:xfrm>
            <a:off x="1438656" y="202387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EC2904-8A6B-4FD9-9E51-C82DAFEE6DDB}"/>
              </a:ext>
            </a:extLst>
          </p:cNvPr>
          <p:cNvSpPr txBox="1"/>
          <p:nvPr/>
        </p:nvSpPr>
        <p:spPr>
          <a:xfrm>
            <a:off x="1847088" y="28956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Type = product id =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58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9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PG START</dc:creator>
  <cp:lastModifiedBy>PG START</cp:lastModifiedBy>
  <cp:revision>1</cp:revision>
  <dcterms:created xsi:type="dcterms:W3CDTF">2021-07-22T07:08:41Z</dcterms:created>
  <dcterms:modified xsi:type="dcterms:W3CDTF">2021-07-24T13:07:54Z</dcterms:modified>
</cp:coreProperties>
</file>