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48EF3-409D-42B0-AA8A-07A03C3B2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D7A2E0-EDC8-4520-A81C-5ACB70F6B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DA083-4C2F-496B-9428-07A35B27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24DCB7-217F-4248-9978-3C263D70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D58024-32EE-4583-A959-6ACD4E79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3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2DE93-4296-41AB-AC2D-003CC47E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2F7A82-338C-486F-9DE8-E27B6493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84BE30-39A1-46BE-8B21-74304132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F55529-1F5C-416D-8B70-B6105569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95DEAF-5C66-4B97-80C3-FDA0B9F3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68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5A33A0-E300-473A-8489-739EA3C46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101E8B-A564-4E4A-AEB7-0F4837BB7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CBCF97-04B8-44AD-BF8D-C863F892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5EB9A-36FF-404A-BC4C-A8DC36D8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F6A7A7-FC98-4F17-92AA-76BBDDCA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88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DA3B9-9D59-45C2-8FEC-AB43CC34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C23E77-CBCB-4B56-A8EE-1F4B38818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C63D51-F707-4CAA-8C2F-42C7FB4E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C8CC8F-8454-4A98-8BAA-E8B0C79D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6AC54D-7E7C-4C1E-AF40-936DCF1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01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5FEB11-4718-4A57-83E0-1094737B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491BC4-440A-4193-B022-999538F89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DD634B-ECFC-40FC-8049-AF364ADA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BB77D-5A1F-4246-944E-BA4DE0AA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12E4E-E847-44A2-857C-6E512FD6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75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7BB01-0C74-42F2-B2E5-4FCBCB5B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EE4B2-C062-4CBA-8BC0-57AC513DB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B80454-C34D-47FF-85D4-622A0139C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EFA39B-ABD1-4C10-87C2-17852CDC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77297E-FB2C-448A-A2F9-1AE75755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1B51CC-DF1E-402C-9F29-BFB69816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3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B1AC0-77A2-466E-8333-4FC24F8A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D7A1AF-DA8D-4E87-AE96-ADF6FA40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076BFD-CCD0-4209-B228-54AA067CF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F51D0D-9653-4876-85D2-809E5C0AC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A34B5F-BDE9-434F-9EF5-ABB2C7B09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66AE03-CD40-4D0B-9D6F-830A9518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C3585F-652D-401E-B75E-7BCACC01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83ECC6E-5210-4B73-B8F0-B95185FD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55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F2F49-6F8D-4457-8E52-B3A2C700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172652-4C07-4022-9D09-84AE70D8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6478CE-EDD6-4E29-9DB9-E17A474B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6547FC-7CA3-4769-9111-65092B23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89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CE1696-9E39-4AC2-9AA4-27CA02FB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439DC9-8D4F-4F9A-AA51-CCBB3363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3E2EDF-6A69-4C4E-8CBE-C87525E1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34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648D1-6EC8-4DF9-A8D2-0D1A83CE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EF09BA-0A93-4ED7-A4E4-01D5D386C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995CEA-33D4-497E-9F17-A8036B71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0EF91C-CACC-4B10-B204-0844F0ED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84D37-5206-427F-AF20-CE5B0E32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098AE9-32B5-436B-BEDA-463152D3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31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C5D53-536F-49F9-AE10-3163DFDE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B3CC47-A2C4-44A5-978A-269A04DFB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101D41-DD87-4807-B4DD-32128D2F7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D549A2-ED1C-4355-BE2A-98FA84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6B8A-7C96-4501-8986-0F9BC88F4AA1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551FDF-2A48-42DA-B9CE-C59F0C71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AFFDE2-A639-42A8-B565-59F52385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4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B28DD7-BE0A-4A5B-9323-B64E93F8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181556-D4F7-4778-8322-CFBFA379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7F50E-0DFC-4E79-95F4-FC95A27F5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F6B8A-7C96-4501-8986-0F9BC88F4AA1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D0FE7C-B936-4D17-BD5D-F27E963DD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C122A7-9EF1-4EED-BDDA-DB3F8C3F6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CE18D-C8E5-4330-B424-F919EBBC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09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72B9FC6-28AE-465B-B5B4-CB057C6E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23" y="426720"/>
            <a:ext cx="9665556" cy="611428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75E4F4-1E45-4E1F-B5B8-40B90D68DB72}"/>
              </a:ext>
            </a:extLst>
          </p:cNvPr>
          <p:cNvSpPr txBox="1"/>
          <p:nvPr/>
        </p:nvSpPr>
        <p:spPr>
          <a:xfrm>
            <a:off x="4208217" y="5205984"/>
            <a:ext cx="1415772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アセンブリ・説明の集合体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2CD012-353F-4250-B989-D64F21EF4680}"/>
              </a:ext>
            </a:extLst>
          </p:cNvPr>
          <p:cNvSpPr txBox="1"/>
          <p:nvPr/>
        </p:nvSpPr>
        <p:spPr>
          <a:xfrm>
            <a:off x="3272552" y="3657600"/>
            <a:ext cx="172354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800" dirty="0">
                <a:solidFill>
                  <a:schemeClr val="bg1"/>
                </a:solidFill>
              </a:rPr>
              <a:t>組み立て関連を定義するテーブル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F73BD3-961A-4911-ADF8-4294FD41DE13}"/>
              </a:ext>
            </a:extLst>
          </p:cNvPr>
          <p:cNvSpPr txBox="1"/>
          <p:nvPr/>
        </p:nvSpPr>
        <p:spPr>
          <a:xfrm>
            <a:off x="9377625" y="4450080"/>
            <a:ext cx="1210588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部品の位置情報を格納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DEDCB3-5AFA-463F-9120-AC56EDCCBAB2}"/>
              </a:ext>
            </a:extLst>
          </p:cNvPr>
          <p:cNvSpPr txBox="1"/>
          <p:nvPr/>
        </p:nvSpPr>
        <p:spPr>
          <a:xfrm>
            <a:off x="7890201" y="2420112"/>
            <a:ext cx="1210588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部品の情報を格納する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AF33F1-5F26-4BD7-BA08-094B9E129C91}"/>
              </a:ext>
            </a:extLst>
          </p:cNvPr>
          <p:cNvSpPr txBox="1"/>
          <p:nvPr/>
        </p:nvSpPr>
        <p:spPr>
          <a:xfrm>
            <a:off x="7987737" y="164592"/>
            <a:ext cx="1568058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en-US" sz="800" dirty="0">
                <a:solidFill>
                  <a:schemeClr val="bg1"/>
                </a:solidFill>
              </a:rPr>
              <a:t>部品の表示</a:t>
            </a:r>
            <a:r>
              <a:rPr lang="en-US" altLang="ja-JP" sz="800" dirty="0">
                <a:solidFill>
                  <a:schemeClr val="bg1"/>
                </a:solidFill>
              </a:rPr>
              <a:t>/</a:t>
            </a:r>
            <a:r>
              <a:rPr lang="ja-JP" altLang="en-US" sz="800" dirty="0">
                <a:solidFill>
                  <a:schemeClr val="bg1"/>
                </a:solidFill>
              </a:rPr>
              <a:t>非表示を定義する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48D137-2FE7-47C9-86E6-4206CFAC7E96}"/>
              </a:ext>
            </a:extLst>
          </p:cNvPr>
          <p:cNvSpPr txBox="1"/>
          <p:nvPr/>
        </p:nvSpPr>
        <p:spPr>
          <a:xfrm>
            <a:off x="861513" y="371856"/>
            <a:ext cx="902811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en-US" sz="800" dirty="0">
                <a:solidFill>
                  <a:schemeClr val="bg1"/>
                </a:solidFill>
              </a:rPr>
              <a:t>視点を定義する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C3A8A5-0DA7-4B68-898F-A34F474FF708}"/>
              </a:ext>
            </a:extLst>
          </p:cNvPr>
          <p:cNvSpPr txBox="1"/>
          <p:nvPr/>
        </p:nvSpPr>
        <p:spPr>
          <a:xfrm>
            <a:off x="4421577" y="295656"/>
            <a:ext cx="1415772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製造説明の起点情報を定義</a:t>
            </a:r>
          </a:p>
        </p:txBody>
      </p:sp>
    </p:spTree>
    <p:extLst>
      <p:ext uri="{BB962C8B-B14F-4D97-AF65-F5344CB8AC3E}">
        <p14:creationId xmlns:p14="http://schemas.microsoft.com/office/powerpoint/2010/main" val="251718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2021-07-17T14:31:49Z</dcterms:created>
  <dcterms:modified xsi:type="dcterms:W3CDTF">2021-07-17T14:45:50Z</dcterms:modified>
</cp:coreProperties>
</file>