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477C6-C3F7-4E9A-B243-FA29D805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FB9C2-FF66-4513-B142-91773FB03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87304-2A5D-446F-B5CF-5B5C698C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6846F-3649-4888-AF1E-95B951FB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15775-B966-4473-9B9E-A149533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C400F-5EAE-4252-8810-087E82D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3CF925-0C68-41AC-8AA9-5D3ADD23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AF7CE-AA6F-4821-97C1-653C6949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1C59A-781E-48C2-BEF9-E173C21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DAA375-0B70-4799-8A0F-D7A34830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A5FFD6-8078-483D-A60E-9B228F115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8F4F40-92C3-4A42-B11D-A792EDBE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8BA61-CD2D-416C-8BC6-8CCE685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2E1AD-4327-4C8B-ABF3-F5C703C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6725-1A90-4E42-ACAD-AA11157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43928-8740-41E2-8ED8-B34E6678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17EA6-3524-4294-8E5A-23F7FB65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C6AAF-C66E-47E2-A008-4A40F34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0998F-CDBF-4E0B-83FD-A644FAF9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09D93-FCF0-4A16-AA40-9B4DF9E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0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83237-2F53-4336-8619-D51C86E7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B92FE3-E50C-4089-9F9E-3514F46C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CE8901-9801-4C94-995B-81D63A3F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3E5EB-5B81-4BF7-B445-AC0C59F9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EE261-50F7-4963-A530-A482977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F77FE-8AD9-4F88-8C25-AA322B79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3694C-1D64-424E-A2DD-68B2E12FD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D1AC4-2E1F-4D77-9402-564EC7E6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C1E40-5D9E-4C98-ADE4-954BE6C7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736A8-3474-45FB-B3B1-0C367030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70558-27E3-4172-903E-F5BA52CE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7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7216E-CD34-47F6-84CA-B961BE3B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7514B-56C7-4D7D-8C2D-53D95E2A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2EEF2E-32B2-448E-AB6B-32C2929B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83FF4-051A-4D78-87A2-3D793D03C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6EDD2-A92B-43D7-8E64-558EA23A0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44CFD9-8569-4D68-9AEF-09B023B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11B9E-C2B4-4F91-BE39-44E7AC2D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546EDE-31D3-46BE-948A-7AAF43C4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9AC2C-4BEC-4722-9661-44A5FBC3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367A11-EDC1-4E67-8A6B-B6036A0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D480B2-78A9-48DB-967F-A32FAD8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E38DCF-8A97-4FC8-891C-E30F3CAF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98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9D6289-6750-4D48-8E37-5956DAD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F29630-8FBD-4F10-961F-42FCF4AF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DEE496-811D-4A66-A6B2-CF9CBF5A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3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13-B8B4-4D10-9471-B9D2E87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9CC9D-8182-4A06-B48C-E5CD17F6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2C0CE1-26D1-4C0D-9A15-C17BE425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35BD30-2DCC-4F40-918A-04540C95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0C750A-0E48-4702-AD09-8B22D2F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CCE40-BD28-45F5-8E67-CD8127DA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0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2E016-3A79-4B0F-B697-9EDB96E2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ED4C9-3E8E-40F2-9A12-5A9F197D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1E67BC-366A-457D-85E6-94C56AE7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D1B5D-F872-4CAB-B256-F2892A74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67DD1-D7E3-46EC-954E-626D00F2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77FA9-8488-4E12-93C0-9637801F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162A4-A3D9-453A-A5C7-D6F08DF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7E25A5-4BF0-421F-ADEB-68C71811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24552-37F3-4F7F-B85D-784F65CA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930A-377C-4CBE-91A8-D156A0EE0A5B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0A10B-A02B-4371-910C-7954FC65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90963-7809-4D6A-9DF7-AB00C158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47AF-12E9-42B4-9009-8E31B5E60A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7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6F0A75-C251-4EAB-9BF6-CE48482FA31A}"/>
              </a:ext>
            </a:extLst>
          </p:cNvPr>
          <p:cNvSpPr/>
          <p:nvPr/>
        </p:nvSpPr>
        <p:spPr>
          <a:xfrm>
            <a:off x="1325461" y="713064"/>
            <a:ext cx="2541864" cy="25418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35D73BC-EF0C-4189-9649-3883B0685E16}"/>
              </a:ext>
            </a:extLst>
          </p:cNvPr>
          <p:cNvGrpSpPr/>
          <p:nvPr/>
        </p:nvGrpSpPr>
        <p:grpSpPr>
          <a:xfrm>
            <a:off x="1405450" y="1229320"/>
            <a:ext cx="2348007" cy="1632864"/>
            <a:chOff x="1405450" y="1229320"/>
            <a:chExt cx="2348007" cy="163286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C084A06-D36E-45DF-9A76-1B61BB802979}"/>
                </a:ext>
              </a:extLst>
            </p:cNvPr>
            <p:cNvGrpSpPr/>
            <p:nvPr/>
          </p:nvGrpSpPr>
          <p:grpSpPr>
            <a:xfrm>
              <a:off x="2122254" y="1229320"/>
              <a:ext cx="914400" cy="1632864"/>
              <a:chOff x="2122253" y="1229320"/>
              <a:chExt cx="914400" cy="1632864"/>
            </a:xfrm>
          </p:grpSpPr>
          <p:sp>
            <p:nvSpPr>
              <p:cNvPr id="36" name="部分円 35">
                <a:extLst>
                  <a:ext uri="{FF2B5EF4-FFF2-40B4-BE49-F238E27FC236}">
                    <a16:creationId xmlns:a16="http://schemas.microsoft.com/office/drawing/2014/main" id="{19295333-E90F-4A7A-82BB-B52496E19389}"/>
                  </a:ext>
                </a:extLst>
              </p:cNvPr>
              <p:cNvSpPr/>
              <p:nvPr/>
            </p:nvSpPr>
            <p:spPr>
              <a:xfrm rot="16200000">
                <a:off x="2477853" y="2560559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9035AA6-313F-423F-AEFB-FF149650F54C}"/>
                  </a:ext>
                </a:extLst>
              </p:cNvPr>
              <p:cNvSpPr/>
              <p:nvPr/>
            </p:nvSpPr>
            <p:spPr>
              <a:xfrm>
                <a:off x="2356760" y="1731347"/>
                <a:ext cx="445386" cy="59715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部分円 34">
                <a:extLst>
                  <a:ext uri="{FF2B5EF4-FFF2-40B4-BE49-F238E27FC236}">
                    <a16:creationId xmlns:a16="http://schemas.microsoft.com/office/drawing/2014/main" id="{7DAE972C-7A0E-408E-A304-6967E02252E7}"/>
                  </a:ext>
                </a:extLst>
              </p:cNvPr>
              <p:cNvSpPr/>
              <p:nvPr/>
            </p:nvSpPr>
            <p:spPr>
              <a:xfrm rot="5400000">
                <a:off x="2354028" y="2179559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部分円 36">
                <a:extLst>
                  <a:ext uri="{FF2B5EF4-FFF2-40B4-BE49-F238E27FC236}">
                    <a16:creationId xmlns:a16="http://schemas.microsoft.com/office/drawing/2014/main" id="{B5CB24C3-8B7E-439A-A8E0-4825FE5EF312}"/>
                  </a:ext>
                </a:extLst>
              </p:cNvPr>
              <p:cNvSpPr/>
              <p:nvPr/>
            </p:nvSpPr>
            <p:spPr>
              <a:xfrm rot="16200000">
                <a:off x="2354028" y="997545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部分円 37">
                <a:extLst>
                  <a:ext uri="{FF2B5EF4-FFF2-40B4-BE49-F238E27FC236}">
                    <a16:creationId xmlns:a16="http://schemas.microsoft.com/office/drawing/2014/main" id="{A9374C98-AADD-4F9C-B37F-FCC08E2A5B21}"/>
                  </a:ext>
                </a:extLst>
              </p:cNvPr>
              <p:cNvSpPr/>
              <p:nvPr/>
            </p:nvSpPr>
            <p:spPr>
              <a:xfrm rot="5400000">
                <a:off x="2477853" y="1295995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1B5F438-EECC-40EF-8948-AF3B6A2CDAAC}"/>
                </a:ext>
              </a:extLst>
            </p:cNvPr>
            <p:cNvGrpSpPr/>
            <p:nvPr/>
          </p:nvGrpSpPr>
          <p:grpSpPr>
            <a:xfrm>
              <a:off x="2867535" y="1824653"/>
              <a:ext cx="885922" cy="367625"/>
              <a:chOff x="2867535" y="1824653"/>
              <a:chExt cx="885922" cy="367625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8BEE7287-71F1-4579-A7E4-725E0F9049AE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F1693FB-B487-4B96-ADB0-7E316CF4CCA7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09580B0C-A85E-481D-A3CF-97EB915EF530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4D1F204-8EBC-4999-BAA9-A15EF40BDEB4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39FE2A3B-4378-4B9C-89C3-25354210E3DE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9EC4610-6313-45F2-B2C7-03F79E30D633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78C74879-9BBF-4FA8-914E-DF33B91DCF78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88E89920-0C78-40EC-8A5D-7842AD162FF5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A5F11317-0197-43A2-9A49-9A5F699B0AA2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D450698C-4BE2-4823-80BB-7B2A9C6B0DB0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E3A09BA-7AB3-4777-8850-1AF4EF0EBCEF}"/>
                </a:ext>
              </a:extLst>
            </p:cNvPr>
            <p:cNvGrpSpPr/>
            <p:nvPr/>
          </p:nvGrpSpPr>
          <p:grpSpPr>
            <a:xfrm>
              <a:off x="1405450" y="1824653"/>
              <a:ext cx="885922" cy="367625"/>
              <a:chOff x="2867535" y="1824653"/>
              <a:chExt cx="885922" cy="367625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68108138-0DF5-4E13-AC84-D6D789CA2B43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23A1C9C9-0C78-47CF-B557-2465C331D9A4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FD495A25-EE98-484D-83C6-8350470D1EEF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6DDA235D-AB20-4049-ABB9-982D2ABA6770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9CF021A-5126-4930-800C-1A9E1AEEBBE5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F0852D7B-A30D-4E1B-A0C9-06C9947B23C5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048A06D0-BB5B-40C2-AE03-DD13542215C3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A8851D4E-7A55-4132-96AF-FF9345BE0DEC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0349941F-E222-424C-9C23-2976728E7A35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1CFECD14-9989-42C5-B76F-E0482609953F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60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E14B2F-B35C-4AFA-9E13-419F1862DA00}"/>
              </a:ext>
            </a:extLst>
          </p:cNvPr>
          <p:cNvGrpSpPr/>
          <p:nvPr/>
        </p:nvGrpSpPr>
        <p:grpSpPr>
          <a:xfrm>
            <a:off x="1405450" y="1229320"/>
            <a:ext cx="2348007" cy="1632864"/>
            <a:chOff x="1405450" y="1229320"/>
            <a:chExt cx="2348007" cy="163286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2A54EB4-65A7-49FB-B3E1-51011C4419AE}"/>
                </a:ext>
              </a:extLst>
            </p:cNvPr>
            <p:cNvGrpSpPr/>
            <p:nvPr/>
          </p:nvGrpSpPr>
          <p:grpSpPr>
            <a:xfrm>
              <a:off x="2122254" y="1229320"/>
              <a:ext cx="914400" cy="1632864"/>
              <a:chOff x="2122253" y="1229320"/>
              <a:chExt cx="914400" cy="1632864"/>
            </a:xfrm>
          </p:grpSpPr>
          <p:sp>
            <p:nvSpPr>
              <p:cNvPr id="28" name="部分円 27">
                <a:extLst>
                  <a:ext uri="{FF2B5EF4-FFF2-40B4-BE49-F238E27FC236}">
                    <a16:creationId xmlns:a16="http://schemas.microsoft.com/office/drawing/2014/main" id="{F8F824D4-8EDB-4F87-AD50-E9FB9C468EBD}"/>
                  </a:ext>
                </a:extLst>
              </p:cNvPr>
              <p:cNvSpPr/>
              <p:nvPr/>
            </p:nvSpPr>
            <p:spPr>
              <a:xfrm rot="16200000">
                <a:off x="2477853" y="2560559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41D7D62-1960-4F74-A4C5-1DF6AE9B53DD}"/>
                  </a:ext>
                </a:extLst>
              </p:cNvPr>
              <p:cNvSpPr/>
              <p:nvPr/>
            </p:nvSpPr>
            <p:spPr>
              <a:xfrm>
                <a:off x="2356760" y="1731347"/>
                <a:ext cx="445386" cy="59715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部分円 29">
                <a:extLst>
                  <a:ext uri="{FF2B5EF4-FFF2-40B4-BE49-F238E27FC236}">
                    <a16:creationId xmlns:a16="http://schemas.microsoft.com/office/drawing/2014/main" id="{82609624-90FB-47E2-93B1-A2E8F453EFCB}"/>
                  </a:ext>
                </a:extLst>
              </p:cNvPr>
              <p:cNvSpPr/>
              <p:nvPr/>
            </p:nvSpPr>
            <p:spPr>
              <a:xfrm rot="5400000">
                <a:off x="2354028" y="2179559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部分円 30">
                <a:extLst>
                  <a:ext uri="{FF2B5EF4-FFF2-40B4-BE49-F238E27FC236}">
                    <a16:creationId xmlns:a16="http://schemas.microsoft.com/office/drawing/2014/main" id="{91C124B7-AC36-4975-B0E8-B79E4E3D71F7}"/>
                  </a:ext>
                </a:extLst>
              </p:cNvPr>
              <p:cNvSpPr/>
              <p:nvPr/>
            </p:nvSpPr>
            <p:spPr>
              <a:xfrm rot="16200000">
                <a:off x="2354028" y="997545"/>
                <a:ext cx="450850" cy="91440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部分円 31">
                <a:extLst>
                  <a:ext uri="{FF2B5EF4-FFF2-40B4-BE49-F238E27FC236}">
                    <a16:creationId xmlns:a16="http://schemas.microsoft.com/office/drawing/2014/main" id="{5A4D001C-4E5D-4C26-AC7E-241ED8FC5741}"/>
                  </a:ext>
                </a:extLst>
              </p:cNvPr>
              <p:cNvSpPr/>
              <p:nvPr/>
            </p:nvSpPr>
            <p:spPr>
              <a:xfrm rot="5400000">
                <a:off x="2477853" y="1295995"/>
                <a:ext cx="203200" cy="234950"/>
              </a:xfrm>
              <a:prstGeom prst="pie">
                <a:avLst>
                  <a:gd name="adj1" fmla="val 5340508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D49F304-E8F9-4C4C-A27B-5D9D22278C86}"/>
                </a:ext>
              </a:extLst>
            </p:cNvPr>
            <p:cNvGrpSpPr/>
            <p:nvPr/>
          </p:nvGrpSpPr>
          <p:grpSpPr>
            <a:xfrm>
              <a:off x="2867535" y="1824653"/>
              <a:ext cx="885922" cy="367625"/>
              <a:chOff x="2867535" y="1824653"/>
              <a:chExt cx="885922" cy="367625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D5C9D46-6F44-4C0A-838E-D54C38B2DED7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11F1A8DA-B929-47E0-8A30-997CC5579A60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745E6B-37C4-4BE9-B699-E305EDB873F2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54EC6F2-0E4F-4F17-9C56-D9BC746A10AD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AA94EA2-5948-4122-A220-9229E7B2B277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92B38EF7-0A12-4BA3-BB35-D711191621C3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391369A6-9C9B-4884-898A-AF93356C13AC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74CEE200-9065-4B35-8399-D9851641F7F3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1DACF7B9-DD9B-424F-9984-FF7A53FE18D8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843CF8F-0462-4084-A2DF-5DD2E0BDEC99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2840351-3121-49A3-B710-205A8A3FA0F7}"/>
                </a:ext>
              </a:extLst>
            </p:cNvPr>
            <p:cNvGrpSpPr/>
            <p:nvPr/>
          </p:nvGrpSpPr>
          <p:grpSpPr>
            <a:xfrm>
              <a:off x="1405450" y="1824653"/>
              <a:ext cx="885922" cy="367625"/>
              <a:chOff x="2867535" y="1824653"/>
              <a:chExt cx="885922" cy="367625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C068FB28-6F15-4C49-BB51-04565E85A491}"/>
                  </a:ext>
                </a:extLst>
              </p:cNvPr>
              <p:cNvGrpSpPr/>
              <p:nvPr/>
            </p:nvGrpSpPr>
            <p:grpSpPr>
              <a:xfrm>
                <a:off x="2867535" y="1824653"/>
                <a:ext cx="885922" cy="173688"/>
                <a:chOff x="2867535" y="1824653"/>
                <a:chExt cx="885922" cy="17368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27A8205-CF6F-46B3-801B-1D946E0EF6E4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1949376D-0A0D-452B-A0CD-4B2EA01F6006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484B1A2D-69C2-4AA3-B9FA-15A391D0E400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EC0DCDE2-630F-420F-9699-1E88FFA3AB21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CEC1630-4D95-4C5E-9375-0FA19DFF3ADE}"/>
                  </a:ext>
                </a:extLst>
              </p:cNvPr>
              <p:cNvGrpSpPr/>
              <p:nvPr/>
            </p:nvGrpSpPr>
            <p:grpSpPr>
              <a:xfrm>
                <a:off x="2867535" y="2018590"/>
                <a:ext cx="885922" cy="173688"/>
                <a:chOff x="2867535" y="1824653"/>
                <a:chExt cx="885922" cy="173688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4E72BB9-FF61-487D-BEB8-B3648A81012D}"/>
                    </a:ext>
                  </a:extLst>
                </p:cNvPr>
                <p:cNvSpPr/>
                <p:nvPr/>
              </p:nvSpPr>
              <p:spPr>
                <a:xfrm>
                  <a:off x="2867535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945F38F-ACA6-4CAA-856E-23C40A224B28}"/>
                    </a:ext>
                  </a:extLst>
                </p:cNvPr>
                <p:cNvSpPr/>
                <p:nvPr/>
              </p:nvSpPr>
              <p:spPr>
                <a:xfrm>
                  <a:off x="3096842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51CF4B09-2B0D-4F43-996F-9A6D339DC3DB}"/>
                    </a:ext>
                  </a:extLst>
                </p:cNvPr>
                <p:cNvSpPr/>
                <p:nvPr/>
              </p:nvSpPr>
              <p:spPr>
                <a:xfrm>
                  <a:off x="3326149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B8DD1174-4D6E-4E20-A0B4-B6C376FB4C46}"/>
                    </a:ext>
                  </a:extLst>
                </p:cNvPr>
                <p:cNvSpPr/>
                <p:nvPr/>
              </p:nvSpPr>
              <p:spPr>
                <a:xfrm>
                  <a:off x="3555457" y="1824653"/>
                  <a:ext cx="198000" cy="1736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032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PG START</dc:creator>
  <cp:lastModifiedBy>PG START</cp:lastModifiedBy>
  <cp:revision>2</cp:revision>
  <dcterms:created xsi:type="dcterms:W3CDTF">2021-08-22T11:14:14Z</dcterms:created>
  <dcterms:modified xsi:type="dcterms:W3CDTF">2021-10-31T10:52:14Z</dcterms:modified>
</cp:coreProperties>
</file>