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E4A5F-ED35-3144-8A5D-A4B6DCB1D846}" v="2" dt="2024-10-24T16:33:35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4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y Registre Carmola" userId="af9c9160-5150-4217-979a-ef27ac81a3b6" providerId="ADAL" clId="{42FE4A5F-ED35-3144-8A5D-A4B6DCB1D846}"/>
    <pc:docChg chg="undo custSel addSld delSld modSld sldOrd">
      <pc:chgData name="Ludy Registre Carmola" userId="af9c9160-5150-4217-979a-ef27ac81a3b6" providerId="ADAL" clId="{42FE4A5F-ED35-3144-8A5D-A4B6DCB1D846}" dt="2024-10-24T17:14:23.661" v="546" actId="20577"/>
      <pc:docMkLst>
        <pc:docMk/>
      </pc:docMkLst>
      <pc:sldChg chg="modSp mod">
        <pc:chgData name="Ludy Registre Carmola" userId="af9c9160-5150-4217-979a-ef27ac81a3b6" providerId="ADAL" clId="{42FE4A5F-ED35-3144-8A5D-A4B6DCB1D846}" dt="2024-10-24T16:29:48.696" v="88" actId="20577"/>
        <pc:sldMkLst>
          <pc:docMk/>
          <pc:sldMk cId="2786209704" sldId="257"/>
        </pc:sldMkLst>
        <pc:spChg chg="mod">
          <ac:chgData name="Ludy Registre Carmola" userId="af9c9160-5150-4217-979a-ef27ac81a3b6" providerId="ADAL" clId="{42FE4A5F-ED35-3144-8A5D-A4B6DCB1D846}" dt="2024-10-24T16:29:48.696" v="88" actId="20577"/>
          <ac:spMkLst>
            <pc:docMk/>
            <pc:sldMk cId="2786209704" sldId="257"/>
            <ac:spMk id="2" creationId="{16D0E1C7-FB3E-E0D5-7C6E-99FFEF7C8037}"/>
          </ac:spMkLst>
        </pc:spChg>
      </pc:sldChg>
      <pc:sldChg chg="addSp delSp modSp mod">
        <pc:chgData name="Ludy Registre Carmola" userId="af9c9160-5150-4217-979a-ef27ac81a3b6" providerId="ADAL" clId="{42FE4A5F-ED35-3144-8A5D-A4B6DCB1D846}" dt="2024-10-24T16:35:21.633" v="489" actId="1076"/>
        <pc:sldMkLst>
          <pc:docMk/>
          <pc:sldMk cId="1890356302" sldId="258"/>
        </pc:sldMkLst>
        <pc:spChg chg="add mod">
          <ac:chgData name="Ludy Registre Carmola" userId="af9c9160-5150-4217-979a-ef27ac81a3b6" providerId="ADAL" clId="{42FE4A5F-ED35-3144-8A5D-A4B6DCB1D846}" dt="2024-10-24T16:35:18.968" v="488" actId="1076"/>
          <ac:spMkLst>
            <pc:docMk/>
            <pc:sldMk cId="1890356302" sldId="258"/>
            <ac:spMk id="2" creationId="{7B94A2C8-9B12-FF28-3C5F-C77759D6D976}"/>
          </ac:spMkLst>
        </pc:spChg>
        <pc:spChg chg="del">
          <ac:chgData name="Ludy Registre Carmola" userId="af9c9160-5150-4217-979a-ef27ac81a3b6" providerId="ADAL" clId="{42FE4A5F-ED35-3144-8A5D-A4B6DCB1D846}" dt="2024-10-24T16:33:32.479" v="312" actId="478"/>
          <ac:spMkLst>
            <pc:docMk/>
            <pc:sldMk cId="1890356302" sldId="258"/>
            <ac:spMk id="4" creationId="{9DA6862B-4A3F-4923-E487-48A81DC9887B}"/>
          </ac:spMkLst>
        </pc:spChg>
        <pc:picChg chg="mod">
          <ac:chgData name="Ludy Registre Carmola" userId="af9c9160-5150-4217-979a-ef27ac81a3b6" providerId="ADAL" clId="{42FE4A5F-ED35-3144-8A5D-A4B6DCB1D846}" dt="2024-10-24T16:35:21.633" v="489" actId="1076"/>
          <ac:picMkLst>
            <pc:docMk/>
            <pc:sldMk cId="1890356302" sldId="258"/>
            <ac:picMk id="6" creationId="{9CADED55-3FF7-CF8F-06BD-31BA7B3BC75C}"/>
          </ac:picMkLst>
        </pc:picChg>
      </pc:sldChg>
      <pc:sldChg chg="addSp modSp mod ord">
        <pc:chgData name="Ludy Registre Carmola" userId="af9c9160-5150-4217-979a-ef27ac81a3b6" providerId="ADAL" clId="{42FE4A5F-ED35-3144-8A5D-A4B6DCB1D846}" dt="2024-10-24T16:35:48.910" v="497" actId="20577"/>
        <pc:sldMkLst>
          <pc:docMk/>
          <pc:sldMk cId="1275680192" sldId="259"/>
        </pc:sldMkLst>
        <pc:spChg chg="add mod">
          <ac:chgData name="Ludy Registre Carmola" userId="af9c9160-5150-4217-979a-ef27ac81a3b6" providerId="ADAL" clId="{42FE4A5F-ED35-3144-8A5D-A4B6DCB1D846}" dt="2024-10-24T16:35:38.993" v="496" actId="20577"/>
          <ac:spMkLst>
            <pc:docMk/>
            <pc:sldMk cId="1275680192" sldId="259"/>
            <ac:spMk id="11" creationId="{C7FC6F3F-5B4C-ED50-47FA-B04122642211}"/>
          </ac:spMkLst>
        </pc:spChg>
        <pc:spChg chg="mod">
          <ac:chgData name="Ludy Registre Carmola" userId="af9c9160-5150-4217-979a-ef27ac81a3b6" providerId="ADAL" clId="{42FE4A5F-ED35-3144-8A5D-A4B6DCB1D846}" dt="2024-10-24T16:35:48.910" v="497" actId="20577"/>
          <ac:spMkLst>
            <pc:docMk/>
            <pc:sldMk cId="1275680192" sldId="259"/>
            <ac:spMk id="12" creationId="{923EC75B-0D75-A7B5-BD8B-44F56F2E3B03}"/>
          </ac:spMkLst>
        </pc:spChg>
      </pc:sldChg>
      <pc:sldChg chg="modSp mod">
        <pc:chgData name="Ludy Registre Carmola" userId="af9c9160-5150-4217-979a-ef27ac81a3b6" providerId="ADAL" clId="{42FE4A5F-ED35-3144-8A5D-A4B6DCB1D846}" dt="2024-10-24T17:14:23.661" v="546" actId="20577"/>
        <pc:sldMkLst>
          <pc:docMk/>
          <pc:sldMk cId="1799107286" sldId="260"/>
        </pc:sldMkLst>
        <pc:spChg chg="mod">
          <ac:chgData name="Ludy Registre Carmola" userId="af9c9160-5150-4217-979a-ef27ac81a3b6" providerId="ADAL" clId="{42FE4A5F-ED35-3144-8A5D-A4B6DCB1D846}" dt="2024-10-24T17:14:23.661" v="546" actId="20577"/>
          <ac:spMkLst>
            <pc:docMk/>
            <pc:sldMk cId="1799107286" sldId="260"/>
            <ac:spMk id="11" creationId="{FB8AB74E-9A20-E2F7-7579-B1156C2F3997}"/>
          </ac:spMkLst>
        </pc:spChg>
      </pc:sldChg>
      <pc:sldChg chg="add del">
        <pc:chgData name="Ludy Registre Carmola" userId="af9c9160-5150-4217-979a-ef27ac81a3b6" providerId="ADAL" clId="{42FE4A5F-ED35-3144-8A5D-A4B6DCB1D846}" dt="2024-10-24T16:35:00.982" v="484" actId="2696"/>
        <pc:sldMkLst>
          <pc:docMk/>
          <pc:sldMk cId="4096724572" sldId="261"/>
        </pc:sldMkLst>
      </pc:sldChg>
      <pc:sldChg chg="new del">
        <pc:chgData name="Ludy Registre Carmola" userId="af9c9160-5150-4217-979a-ef27ac81a3b6" providerId="ADAL" clId="{42FE4A5F-ED35-3144-8A5D-A4B6DCB1D846}" dt="2024-10-24T16:31:00.586" v="93" actId="2696"/>
        <pc:sldMkLst>
          <pc:docMk/>
          <pc:sldMk cId="3030024707" sldId="262"/>
        </pc:sldMkLst>
      </pc:sldChg>
    </pc:docChg>
  </pc:docChgLst>
  <pc:docChgLst>
    <pc:chgData name="Leke Lyu" userId="cc94ab73-ac5f-4de6-b8d0-6bbc783847a1" providerId="ADAL" clId="{D14416DB-0FE8-9B40-8F05-CAEA9EA359AC}"/>
    <pc:docChg chg="custSel addSld delSld modSld sldOrd">
      <pc:chgData name="Leke Lyu" userId="cc94ab73-ac5f-4de6-b8d0-6bbc783847a1" providerId="ADAL" clId="{D14416DB-0FE8-9B40-8F05-CAEA9EA359AC}" dt="2024-06-20T03:27:09.807" v="497" actId="1076"/>
      <pc:docMkLst>
        <pc:docMk/>
      </pc:docMkLst>
      <pc:sldChg chg="del">
        <pc:chgData name="Leke Lyu" userId="cc94ab73-ac5f-4de6-b8d0-6bbc783847a1" providerId="ADAL" clId="{D14416DB-0FE8-9B40-8F05-CAEA9EA359AC}" dt="2024-06-20T00:19:34.656" v="1" actId="2696"/>
        <pc:sldMkLst>
          <pc:docMk/>
          <pc:sldMk cId="3888650965" sldId="256"/>
        </pc:sldMkLst>
      </pc:sldChg>
      <pc:sldChg chg="modSp add mod">
        <pc:chgData name="Leke Lyu" userId="cc94ab73-ac5f-4de6-b8d0-6bbc783847a1" providerId="ADAL" clId="{D14416DB-0FE8-9B40-8F05-CAEA9EA359AC}" dt="2024-06-20T00:20:01.167" v="25" actId="20577"/>
        <pc:sldMkLst>
          <pc:docMk/>
          <pc:sldMk cId="2786209704" sldId="257"/>
        </pc:sldMkLst>
        <pc:spChg chg="mod">
          <ac:chgData name="Leke Lyu" userId="cc94ab73-ac5f-4de6-b8d0-6bbc783847a1" providerId="ADAL" clId="{D14416DB-0FE8-9B40-8F05-CAEA9EA359AC}" dt="2024-06-20T00:20:01.167" v="25" actId="20577"/>
          <ac:spMkLst>
            <pc:docMk/>
            <pc:sldMk cId="2786209704" sldId="257"/>
            <ac:spMk id="2" creationId="{16D0E1C7-FB3E-E0D5-7C6E-99FFEF7C8037}"/>
          </ac:spMkLst>
        </pc:spChg>
      </pc:sldChg>
      <pc:sldChg chg="addSp delSp modSp new mod">
        <pc:chgData name="Leke Lyu" userId="cc94ab73-ac5f-4de6-b8d0-6bbc783847a1" providerId="ADAL" clId="{D14416DB-0FE8-9B40-8F05-CAEA9EA359AC}" dt="2024-06-20T03:17:01.807" v="324" actId="1076"/>
        <pc:sldMkLst>
          <pc:docMk/>
          <pc:sldMk cId="1890356302" sldId="258"/>
        </pc:sldMkLst>
        <pc:spChg chg="add del mod">
          <ac:chgData name="Leke Lyu" userId="cc94ab73-ac5f-4de6-b8d0-6bbc783847a1" providerId="ADAL" clId="{D14416DB-0FE8-9B40-8F05-CAEA9EA359AC}" dt="2024-06-20T03:14:24.102" v="316" actId="478"/>
          <ac:spMkLst>
            <pc:docMk/>
            <pc:sldMk cId="1890356302" sldId="258"/>
            <ac:spMk id="2" creationId="{98BD370F-A70D-DB47-3324-1843BAC2E462}"/>
          </ac:spMkLst>
        </pc:spChg>
        <pc:spChg chg="add del mod">
          <ac:chgData name="Leke Lyu" userId="cc94ab73-ac5f-4de6-b8d0-6bbc783847a1" providerId="ADAL" clId="{D14416DB-0FE8-9B40-8F05-CAEA9EA359AC}" dt="2024-06-20T03:15:47.124" v="319" actId="478"/>
          <ac:spMkLst>
            <pc:docMk/>
            <pc:sldMk cId="1890356302" sldId="258"/>
            <ac:spMk id="3" creationId="{AC4AC1BE-19D2-F533-1AFA-FD23430FA6E0}"/>
          </ac:spMkLst>
        </pc:spChg>
        <pc:spChg chg="add mod">
          <ac:chgData name="Leke Lyu" userId="cc94ab73-ac5f-4de6-b8d0-6bbc783847a1" providerId="ADAL" clId="{D14416DB-0FE8-9B40-8F05-CAEA9EA359AC}" dt="2024-06-20T03:17:01.807" v="324" actId="1076"/>
          <ac:spMkLst>
            <pc:docMk/>
            <pc:sldMk cId="1890356302" sldId="258"/>
            <ac:spMk id="4" creationId="{9DA6862B-4A3F-4923-E487-48A81DC9887B}"/>
          </ac:spMkLst>
        </pc:spChg>
        <pc:picChg chg="add mod">
          <ac:chgData name="Leke Lyu" userId="cc94ab73-ac5f-4de6-b8d0-6bbc783847a1" providerId="ADAL" clId="{D14416DB-0FE8-9B40-8F05-CAEA9EA359AC}" dt="2024-06-20T03:16:57.630" v="323" actId="1076"/>
          <ac:picMkLst>
            <pc:docMk/>
            <pc:sldMk cId="1890356302" sldId="258"/>
            <ac:picMk id="6" creationId="{9CADED55-3FF7-CF8F-06BD-31BA7B3BC75C}"/>
          </ac:picMkLst>
        </pc:picChg>
      </pc:sldChg>
      <pc:sldChg chg="addSp delSp modSp new mod">
        <pc:chgData name="Leke Lyu" userId="cc94ab73-ac5f-4de6-b8d0-6bbc783847a1" providerId="ADAL" clId="{D14416DB-0FE8-9B40-8F05-CAEA9EA359AC}" dt="2024-06-20T03:26:19.932" v="454" actId="20577"/>
        <pc:sldMkLst>
          <pc:docMk/>
          <pc:sldMk cId="1275680192" sldId="259"/>
        </pc:sldMkLst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3" creationId="{D46FCC9A-0DC5-120B-3A02-9FCA3D19C20B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4" creationId="{AF943908-4525-A6DA-65BC-409E2CEBF6D9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5" creationId="{92199072-0DD0-E62C-3390-0E524D55659C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7" creationId="{81F8A71D-D76A-2FB1-D479-E40635236F4D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8" creationId="{1F51BA39-FDE3-7B48-EDB3-E888F46EB97F}"/>
          </ac:spMkLst>
        </pc:spChg>
        <pc:spChg chg="mod">
          <ac:chgData name="Leke Lyu" userId="cc94ab73-ac5f-4de6-b8d0-6bbc783847a1" providerId="ADAL" clId="{D14416DB-0FE8-9B40-8F05-CAEA9EA359AC}" dt="2024-06-20T00:30:21.395" v="116"/>
          <ac:spMkLst>
            <pc:docMk/>
            <pc:sldMk cId="1275680192" sldId="259"/>
            <ac:spMk id="9" creationId="{1E86DBB3-80CF-6897-F20A-69BA446FFD9A}"/>
          </ac:spMkLst>
        </pc:spChg>
        <pc:spChg chg="add del mod">
          <ac:chgData name="Leke Lyu" userId="cc94ab73-ac5f-4de6-b8d0-6bbc783847a1" providerId="ADAL" clId="{D14416DB-0FE8-9B40-8F05-CAEA9EA359AC}" dt="2024-06-20T03:22:56.875" v="336" actId="478"/>
          <ac:spMkLst>
            <pc:docMk/>
            <pc:sldMk cId="1275680192" sldId="259"/>
            <ac:spMk id="11" creationId="{FB8AB74E-9A20-E2F7-7579-B1156C2F3997}"/>
          </ac:spMkLst>
        </pc:spChg>
        <pc:spChg chg="add mod">
          <ac:chgData name="Leke Lyu" userId="cc94ab73-ac5f-4de6-b8d0-6bbc783847a1" providerId="ADAL" clId="{D14416DB-0FE8-9B40-8F05-CAEA9EA359AC}" dt="2024-06-20T03:26:19.932" v="454" actId="20577"/>
          <ac:spMkLst>
            <pc:docMk/>
            <pc:sldMk cId="1275680192" sldId="259"/>
            <ac:spMk id="12" creationId="{923EC75B-0D75-A7B5-BD8B-44F56F2E3B03}"/>
          </ac:spMkLst>
        </pc:spChg>
        <pc:grpChg chg="add mod">
          <ac:chgData name="Leke Lyu" userId="cc94ab73-ac5f-4de6-b8d0-6bbc783847a1" providerId="ADAL" clId="{D14416DB-0FE8-9B40-8F05-CAEA9EA359AC}" dt="2024-06-20T00:30:21.395" v="116"/>
          <ac:grpSpMkLst>
            <pc:docMk/>
            <pc:sldMk cId="1275680192" sldId="259"/>
            <ac:grpSpMk id="2" creationId="{F85F54D9-B204-1698-7AF6-CD0B70BE7EEA}"/>
          </ac:grpSpMkLst>
        </pc:grpChg>
        <pc:grpChg chg="add mod">
          <ac:chgData name="Leke Lyu" userId="cc94ab73-ac5f-4de6-b8d0-6bbc783847a1" providerId="ADAL" clId="{D14416DB-0FE8-9B40-8F05-CAEA9EA359AC}" dt="2024-06-20T00:30:21.395" v="116"/>
          <ac:grpSpMkLst>
            <pc:docMk/>
            <pc:sldMk cId="1275680192" sldId="259"/>
            <ac:grpSpMk id="6" creationId="{859F3822-0C30-93EE-DA9C-3EB75163B1EA}"/>
          </ac:grpSpMkLst>
        </pc:grpChg>
        <pc:picChg chg="add mod">
          <ac:chgData name="Leke Lyu" userId="cc94ab73-ac5f-4de6-b8d0-6bbc783847a1" providerId="ADAL" clId="{D14416DB-0FE8-9B40-8F05-CAEA9EA359AC}" dt="2024-06-20T00:30:21.395" v="116"/>
          <ac:picMkLst>
            <pc:docMk/>
            <pc:sldMk cId="1275680192" sldId="259"/>
            <ac:picMk id="10" creationId="{D2932268-D8EB-82BA-8AEA-A08CC0E4F91A}"/>
          </ac:picMkLst>
        </pc:picChg>
      </pc:sldChg>
      <pc:sldChg chg="modSp add mod ord">
        <pc:chgData name="Leke Lyu" userId="cc94ab73-ac5f-4de6-b8d0-6bbc783847a1" providerId="ADAL" clId="{D14416DB-0FE8-9B40-8F05-CAEA9EA359AC}" dt="2024-06-20T03:22:53.100" v="335" actId="20578"/>
        <pc:sldMkLst>
          <pc:docMk/>
          <pc:sldMk cId="1799107286" sldId="260"/>
        </pc:sldMkLst>
        <pc:spChg chg="mod">
          <ac:chgData name="Leke Lyu" userId="cc94ab73-ac5f-4de6-b8d0-6bbc783847a1" providerId="ADAL" clId="{D14416DB-0FE8-9B40-8F05-CAEA9EA359AC}" dt="2024-06-20T03:22:49.229" v="334" actId="1076"/>
          <ac:spMkLst>
            <pc:docMk/>
            <pc:sldMk cId="1799107286" sldId="260"/>
            <ac:spMk id="11" creationId="{FB8AB74E-9A20-E2F7-7579-B1156C2F3997}"/>
          </ac:spMkLst>
        </pc:spChg>
      </pc:sldChg>
      <pc:sldChg chg="addSp delSp modSp add mod">
        <pc:chgData name="Leke Lyu" userId="cc94ab73-ac5f-4de6-b8d0-6bbc783847a1" providerId="ADAL" clId="{D14416DB-0FE8-9B40-8F05-CAEA9EA359AC}" dt="2024-06-20T03:27:09.807" v="497" actId="1076"/>
        <pc:sldMkLst>
          <pc:docMk/>
          <pc:sldMk cId="4096724572" sldId="261"/>
        </pc:sldMkLst>
        <pc:spChg chg="add mod">
          <ac:chgData name="Leke Lyu" userId="cc94ab73-ac5f-4de6-b8d0-6bbc783847a1" providerId="ADAL" clId="{D14416DB-0FE8-9B40-8F05-CAEA9EA359AC}" dt="2024-06-20T03:27:09.807" v="497" actId="1076"/>
          <ac:spMkLst>
            <pc:docMk/>
            <pc:sldMk cId="4096724572" sldId="261"/>
            <ac:spMk id="11" creationId="{E287B9A1-D4F1-EE42-905A-821F4129E40B}"/>
          </ac:spMkLst>
        </pc:spChg>
        <pc:spChg chg="del">
          <ac:chgData name="Leke Lyu" userId="cc94ab73-ac5f-4de6-b8d0-6bbc783847a1" providerId="ADAL" clId="{D14416DB-0FE8-9B40-8F05-CAEA9EA359AC}" dt="2024-06-20T03:26:33.131" v="456" actId="478"/>
          <ac:spMkLst>
            <pc:docMk/>
            <pc:sldMk cId="4096724572" sldId="261"/>
            <ac:spMk id="12" creationId="{923EC75B-0D75-A7B5-BD8B-44F56F2E3B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1FF6-AC2B-11C5-5344-38DC30421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DD110-3F6B-F80F-8542-637685CFE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B10D-0245-4C71-D1CA-CD20B040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1CA1-8AE7-8A16-7F3B-DC053B55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678D6-DDF1-D1CC-5654-752BF43B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9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5B08-FE59-2D25-59F4-C99B58FC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A3A34-452C-EDA0-0A8C-FBC1214C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EFA2-9E73-4642-4729-0D87F117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E512-BA00-3BC7-1C1E-70395F14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FFB8-7139-8DCA-F4C1-57043BD7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DF17B-EA19-7137-EC18-6495BE23A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89E51-2EBE-9182-6C35-459A546E8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82C9-FB71-F5DA-E1A3-C0885182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6C2F-D3C5-0FED-1D69-93F23C35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1B30-ADCB-3695-F5E3-5613DAEF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339-C85F-303D-16CA-6CED56AB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629F-3E11-13D1-CF02-DE9518C7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1343-BA41-54D2-038C-334D44CA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8E95-DCD9-00A3-FBA9-1C75D0F1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B0BB-A457-003F-1FC6-412A2C5D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C4D-D28C-DF86-54BE-6736252B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8DD-45AC-1B48-D14C-68853F67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8599-409C-6B64-AA1F-462BE02B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F3A6-17FF-B4F4-67D6-B0E3B60E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46E1-0426-7C11-501E-10A3DA4F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F219-8E6B-3A31-43FE-6BA5DF14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880A-2EDB-5F7B-5417-BF8976715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0B74-36ED-79BF-0CB0-CF72B5D7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BDFB4-1233-75B5-EE6F-59A84CE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2F894-3205-FC9D-97B2-582EB456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D897-89DC-9F1C-2F23-7A2BE0B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02B-C3CC-3663-FC9D-F5C361FF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6E27-5DB4-5953-5F1D-1A8117A8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FA2C1-7984-9C4A-5A44-B9F48485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5927E-3110-AF9B-979E-402CC3BF9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A2D8F-4781-E219-E233-0E2D12EF7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69C44-B8BA-927C-6A6E-F3AB38FE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F2274-B1C4-AF32-1D92-3F699ECB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9AD9E-59C6-A477-4763-5C3DB66F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0D4C-13C5-F295-D86F-5CC79A48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3CA79-C24D-7C89-A37D-8553050A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C8ACB-0C77-7603-CE8C-A8346287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47BA3-CA24-DF26-6CF8-35DF6DED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1A4A4-0927-A04F-2506-752F4EA3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9E7C-0B8F-4B24-F80C-F1CFA79D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5081C-A7C7-722C-8F7A-7D6A3E47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B3A8-7559-040A-62F8-27199A59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A2B0-A5E6-8F0B-BC95-8DED7B6A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3DE4-2F01-B98C-3E0C-C95D74380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A1849-CB53-936B-DF72-CD93F56E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AC9B-34BA-2161-B002-7093FFF5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E0437-EB34-7FB1-44AD-682AF99B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9713-96C1-C030-5075-0E607F43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CE75D-06A6-C206-C442-A3F73961F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129CB-1052-AD52-9C86-1F0CAD49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FB2D8-CD6C-CB6F-77A2-7B08F469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D428-0237-8BE5-9E6F-D88CE250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A2589-832C-634C-305C-50B16C2B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142BD-00DB-1AAF-CAC6-A110A297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D23F9-F4BB-1323-CE7C-16372AB6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CFE1-5141-127C-7CD5-5BDB0CEF2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020B5-AF2A-3048-8941-EF71A0031083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0E020-DB75-3A54-FD29-21BBC8996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7EB9-4E0A-27F1-B79E-C9533164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114B2-CB7E-974B-98C6-404EB9E8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5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eenak/HPAI-tutorial/blob/main/config/auspice_config.js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taneenak/HPAI-tutorial/blob/main/Snakefile" TargetMode="External"/><Relationship Id="rId4" Type="http://schemas.openxmlformats.org/officeDocument/2006/relationships/hyperlink" Target="https://github.com/taneenak/HPAI-tutorial/blob/main/config/HPAI_outgroup.g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E1C7-FB3E-E0D5-7C6E-99FFEF7C8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>
                <a:latin typeface="+mn-lt"/>
                <a:ea typeface="+mn-ea"/>
                <a:cs typeface="+mn-cs"/>
              </a:rPr>
              <a:t>ELC Molecular Epi Training</a:t>
            </a:r>
            <a:br>
              <a:rPr lang="en-US" sz="4800" dirty="0">
                <a:latin typeface="+mn-lt"/>
                <a:ea typeface="+mn-ea"/>
                <a:cs typeface="+mn-cs"/>
              </a:rPr>
            </a:br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2400" dirty="0" err="1">
                <a:latin typeface="+mn-lt"/>
                <a:ea typeface="+mn-ea"/>
                <a:cs typeface="+mn-cs"/>
              </a:rPr>
              <a:t>Nextstrain</a:t>
            </a:r>
            <a:r>
              <a:rPr lang="en-US" sz="2400" dirty="0">
                <a:latin typeface="+mn-lt"/>
                <a:ea typeface="+mn-ea"/>
                <a:cs typeface="+mn-cs"/>
              </a:rPr>
              <a:t> Narrative Practice on HPAI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DB52B-CC66-3EE7-CD26-738FA3B19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Leke Lyu &amp; </a:t>
            </a:r>
            <a:r>
              <a:rPr lang="en-US" sz="2000" dirty="0">
                <a:ea typeface="+mn-lt"/>
                <a:cs typeface="+mn-lt"/>
              </a:rPr>
              <a:t>Tanin Rajamand</a:t>
            </a:r>
          </a:p>
          <a:p>
            <a:r>
              <a:rPr lang="en-US" sz="2000" dirty="0">
                <a:ea typeface="+mn-lt"/>
                <a:cs typeface="+mn-lt"/>
              </a:rPr>
              <a:t>20 June </a:t>
            </a:r>
            <a:r>
              <a:rPr lang="en-US" sz="2000" dirty="0"/>
              <a:t>2024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2CF4-2807-D7CA-9861-EA3B0E9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426-E9A5-8E4F-8C94-4504EDB1A991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6654CE-D383-A7A6-B6AF-A30216CA6C9F}"/>
              </a:ext>
            </a:extLst>
          </p:cNvPr>
          <p:cNvGrpSpPr/>
          <p:nvPr/>
        </p:nvGrpSpPr>
        <p:grpSpPr>
          <a:xfrm>
            <a:off x="6901355" y="5865065"/>
            <a:ext cx="5290645" cy="992935"/>
            <a:chOff x="6922374" y="5874029"/>
            <a:chExt cx="5290645" cy="9929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418F03-5F86-12A8-D97A-0FB6A69942BB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5C6643-0068-E7EC-4C8F-541566E289A2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DBD92D-2260-B790-6D73-0DCA922FB9F5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65704-D7F8-9764-AD41-AACAFE0108F5}"/>
              </a:ext>
            </a:extLst>
          </p:cNvPr>
          <p:cNvGrpSpPr/>
          <p:nvPr/>
        </p:nvGrpSpPr>
        <p:grpSpPr>
          <a:xfrm rot="10800000">
            <a:off x="0" y="0"/>
            <a:ext cx="5290645" cy="992935"/>
            <a:chOff x="6922374" y="5874029"/>
            <a:chExt cx="5290645" cy="9929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C44164-C719-DAA2-C966-7F6FCCB284BA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2BFC26-0D67-4FB7-03FA-46E2657557B1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F0B52F-70C2-5662-0D39-C5B00F4BB3F0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logo for a center for applied pathogens and epidemics&#10;&#10;Description automatically generated">
            <a:extLst>
              <a:ext uri="{FF2B5EF4-FFF2-40B4-BE49-F238E27FC236}">
                <a16:creationId xmlns:a16="http://schemas.microsoft.com/office/drawing/2014/main" id="{9BAFF3DC-8447-AA3F-14DD-1E5FFA4BE83F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4418" t="6223" r="4239"/>
          <a:stretch/>
        </p:blipFill>
        <p:spPr>
          <a:xfrm>
            <a:off x="261017" y="187731"/>
            <a:ext cx="1259025" cy="8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5F54D9-B204-1698-7AF6-CD0B70BE7EEA}"/>
              </a:ext>
            </a:extLst>
          </p:cNvPr>
          <p:cNvGrpSpPr/>
          <p:nvPr/>
        </p:nvGrpSpPr>
        <p:grpSpPr>
          <a:xfrm>
            <a:off x="6901355" y="5865065"/>
            <a:ext cx="5290645" cy="992935"/>
            <a:chOff x="6922374" y="5874029"/>
            <a:chExt cx="5290645" cy="9929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6FCC9A-0DC5-120B-3A02-9FCA3D19C20B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943908-4525-A6DA-65BC-409E2CEBF6D9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99072-0DD0-E62C-3390-0E524D55659C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F3822-0C30-93EE-DA9C-3EB75163B1EA}"/>
              </a:ext>
            </a:extLst>
          </p:cNvPr>
          <p:cNvGrpSpPr/>
          <p:nvPr/>
        </p:nvGrpSpPr>
        <p:grpSpPr>
          <a:xfrm rot="10800000">
            <a:off x="0" y="0"/>
            <a:ext cx="5290645" cy="992935"/>
            <a:chOff x="6922374" y="5874029"/>
            <a:chExt cx="5290645" cy="9929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F8A71D-D76A-2FB1-D479-E40635236F4D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51BA39-FDE3-7B48-EDB3-E888F46EB97F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86DBB3-80CF-6897-F20A-69BA446FFD9A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logo for a center for applied pathogens and epidemics&#10;&#10;Description automatically generated">
            <a:extLst>
              <a:ext uri="{FF2B5EF4-FFF2-40B4-BE49-F238E27FC236}">
                <a16:creationId xmlns:a16="http://schemas.microsoft.com/office/drawing/2014/main" id="{D2932268-D8EB-82BA-8AEA-A08CC0E4F91A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4418" t="6223" r="4239"/>
          <a:stretch/>
        </p:blipFill>
        <p:spPr>
          <a:xfrm>
            <a:off x="261017" y="187731"/>
            <a:ext cx="1259025" cy="811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EC75B-0D75-A7B5-BD8B-44F56F2E3B03}"/>
              </a:ext>
            </a:extLst>
          </p:cNvPr>
          <p:cNvSpPr txBox="1"/>
          <p:nvPr/>
        </p:nvSpPr>
        <p:spPr>
          <a:xfrm>
            <a:off x="588579" y="2354523"/>
            <a:ext cx="27529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Files we need to check:</a:t>
            </a:r>
          </a:p>
          <a:p>
            <a:r>
              <a:rPr lang="en-US" sz="2000" dirty="0" err="1"/>
              <a:t>colors.tsv</a:t>
            </a:r>
            <a:endParaRPr lang="en-US" sz="2000" dirty="0"/>
          </a:p>
          <a:p>
            <a:r>
              <a:rPr lang="en-US" sz="2000" dirty="0" err="1"/>
              <a:t>lat_longs.tsv</a:t>
            </a:r>
            <a:endParaRPr lang="en-US" sz="2000" dirty="0"/>
          </a:p>
          <a:p>
            <a:r>
              <a:rPr lang="en-US" sz="2000" dirty="0">
                <a:hlinkClick r:id="rId3" tooltip="auspice_config.js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auspice_config.json</a:t>
            </a:r>
            <a:endParaRPr lang="en-US" sz="2000" dirty="0"/>
          </a:p>
          <a:p>
            <a:r>
              <a:rPr lang="en-US" sz="2000" dirty="0">
                <a:hlinkClick r:id="rId4" tooltip="HPAI_outgroup.g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HPAI_outgroup.gb</a:t>
            </a:r>
            <a:endParaRPr lang="en-US" sz="2000" dirty="0"/>
          </a:p>
          <a:p>
            <a:r>
              <a:rPr lang="en-US" sz="2000" dirty="0">
                <a:hlinkClick r:id="rId5" tooltip="Snake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Snakefile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C6F3F-5B4C-ED50-47FA-B04122642211}"/>
              </a:ext>
            </a:extLst>
          </p:cNvPr>
          <p:cNvSpPr txBox="1"/>
          <p:nvPr/>
        </p:nvSpPr>
        <p:spPr>
          <a:xfrm>
            <a:off x="620110" y="1566041"/>
            <a:ext cx="1147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Nextstrain</a:t>
            </a:r>
            <a:r>
              <a:rPr lang="en-US" dirty="0"/>
              <a:t> Build has already been done for you. </a:t>
            </a:r>
            <a:r>
              <a:rPr lang="en-US" sz="1800" dirty="0"/>
              <a:t>All </a:t>
            </a:r>
            <a:r>
              <a:rPr lang="en-US" sz="1800" dirty="0" err="1"/>
              <a:t>Nextstrain</a:t>
            </a:r>
            <a:r>
              <a:rPr lang="en-US" sz="1800" dirty="0"/>
              <a:t> Build output folders are available in the Supporting Materials/HPAI folder.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8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CADED55-3FF7-CF8F-06BD-31BA7B3B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3" y="987869"/>
            <a:ext cx="11256580" cy="5870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94A2C8-9B12-FF28-3C5F-C77759D6D976}"/>
              </a:ext>
            </a:extLst>
          </p:cNvPr>
          <p:cNvSpPr txBox="1"/>
          <p:nvPr/>
        </p:nvSpPr>
        <p:spPr>
          <a:xfrm>
            <a:off x="409903" y="304800"/>
            <a:ext cx="482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auspice visualization should look like this:</a:t>
            </a:r>
          </a:p>
        </p:txBody>
      </p:sp>
    </p:spTree>
    <p:extLst>
      <p:ext uri="{BB962C8B-B14F-4D97-AF65-F5344CB8AC3E}">
        <p14:creationId xmlns:p14="http://schemas.microsoft.com/office/powerpoint/2010/main" val="189035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5F54D9-B204-1698-7AF6-CD0B70BE7EEA}"/>
              </a:ext>
            </a:extLst>
          </p:cNvPr>
          <p:cNvGrpSpPr/>
          <p:nvPr/>
        </p:nvGrpSpPr>
        <p:grpSpPr>
          <a:xfrm>
            <a:off x="6901355" y="5865065"/>
            <a:ext cx="5290645" cy="992935"/>
            <a:chOff x="6922374" y="5874029"/>
            <a:chExt cx="5290645" cy="9929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6FCC9A-0DC5-120B-3A02-9FCA3D19C20B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943908-4525-A6DA-65BC-409E2CEBF6D9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99072-0DD0-E62C-3390-0E524D55659C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F3822-0C30-93EE-DA9C-3EB75163B1EA}"/>
              </a:ext>
            </a:extLst>
          </p:cNvPr>
          <p:cNvGrpSpPr/>
          <p:nvPr/>
        </p:nvGrpSpPr>
        <p:grpSpPr>
          <a:xfrm rot="10800000">
            <a:off x="0" y="0"/>
            <a:ext cx="5290645" cy="992935"/>
            <a:chOff x="6922374" y="5874029"/>
            <a:chExt cx="5290645" cy="9929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F8A71D-D76A-2FB1-D479-E40635236F4D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51BA39-FDE3-7B48-EDB3-E888F46EB97F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86DBB3-80CF-6897-F20A-69BA446FFD9A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logo for a center for applied pathogens and epidemics&#10;&#10;Description automatically generated">
            <a:extLst>
              <a:ext uri="{FF2B5EF4-FFF2-40B4-BE49-F238E27FC236}">
                <a16:creationId xmlns:a16="http://schemas.microsoft.com/office/drawing/2014/main" id="{D2932268-D8EB-82BA-8AEA-A08CC0E4F91A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4418" t="6223" r="4239"/>
          <a:stretch/>
        </p:blipFill>
        <p:spPr>
          <a:xfrm>
            <a:off x="261017" y="187731"/>
            <a:ext cx="1259025" cy="811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8AB74E-9A20-E2F7-7579-B1156C2F3997}"/>
              </a:ext>
            </a:extLst>
          </p:cNvPr>
          <p:cNvSpPr txBox="1"/>
          <p:nvPr/>
        </p:nvSpPr>
        <p:spPr>
          <a:xfrm>
            <a:off x="770823" y="1655085"/>
            <a:ext cx="90396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Research Aim:</a:t>
            </a:r>
          </a:p>
          <a:p>
            <a:r>
              <a:rPr lang="en-US" sz="2000" dirty="0"/>
              <a:t>Investigate </a:t>
            </a:r>
            <a:r>
              <a:rPr lang="en-US" sz="2000" dirty="0">
                <a:solidFill>
                  <a:srgbClr val="FF0000"/>
                </a:solidFill>
              </a:rPr>
              <a:t>Geographic Dispersal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Cross-spices Transmission Events </a:t>
            </a:r>
            <a:r>
              <a:rPr lang="en-US" sz="2000" dirty="0"/>
              <a:t>of HPAI</a:t>
            </a:r>
          </a:p>
          <a:p>
            <a:endParaRPr lang="en-US" sz="2000" dirty="0"/>
          </a:p>
          <a:p>
            <a:r>
              <a:rPr lang="en-US" sz="2000" dirty="0"/>
              <a:t>Task: </a:t>
            </a:r>
          </a:p>
          <a:p>
            <a:r>
              <a:rPr lang="en-US" sz="2000" dirty="0"/>
              <a:t>Referring the the tutorial, use </a:t>
            </a:r>
            <a:r>
              <a:rPr lang="en-US" sz="2000" dirty="0" err="1"/>
              <a:t>Nextstrain</a:t>
            </a:r>
            <a:r>
              <a:rPr lang="en-US" sz="2000" dirty="0"/>
              <a:t> Narratives to annotate your </a:t>
            </a:r>
            <a:r>
              <a:rPr lang="en-US" sz="2000" dirty="0" err="1"/>
              <a:t>Nextstrain</a:t>
            </a:r>
            <a:r>
              <a:rPr lang="en-US" sz="2000" dirty="0"/>
              <a:t> Build to answer the </a:t>
            </a:r>
            <a:r>
              <a:rPr lang="en-US" sz="2000"/>
              <a:t>research aim.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0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5F54D9-B204-1698-7AF6-CD0B70BE7EEA}"/>
              </a:ext>
            </a:extLst>
          </p:cNvPr>
          <p:cNvGrpSpPr/>
          <p:nvPr/>
        </p:nvGrpSpPr>
        <p:grpSpPr>
          <a:xfrm>
            <a:off x="6901355" y="5865065"/>
            <a:ext cx="5290645" cy="992935"/>
            <a:chOff x="6922374" y="5874029"/>
            <a:chExt cx="5290645" cy="9929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6FCC9A-0DC5-120B-3A02-9FCA3D19C20B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943908-4525-A6DA-65BC-409E2CEBF6D9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99072-0DD0-E62C-3390-0E524D55659C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F3822-0C30-93EE-DA9C-3EB75163B1EA}"/>
              </a:ext>
            </a:extLst>
          </p:cNvPr>
          <p:cNvGrpSpPr/>
          <p:nvPr/>
        </p:nvGrpSpPr>
        <p:grpSpPr>
          <a:xfrm rot="10800000">
            <a:off x="0" y="0"/>
            <a:ext cx="5290645" cy="992935"/>
            <a:chOff x="6922374" y="5874029"/>
            <a:chExt cx="5290645" cy="9929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F8A71D-D76A-2FB1-D479-E40635236F4D}"/>
                </a:ext>
              </a:extLst>
            </p:cNvPr>
            <p:cNvSpPr/>
            <p:nvPr/>
          </p:nvSpPr>
          <p:spPr>
            <a:xfrm>
              <a:off x="6922374" y="6538841"/>
              <a:ext cx="5290645" cy="328123"/>
            </a:xfrm>
            <a:prstGeom prst="rect">
              <a:avLst/>
            </a:prstGeom>
            <a:solidFill>
              <a:srgbClr val="7F1525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51BA39-FDE3-7B48-EDB3-E888F46EB97F}"/>
                </a:ext>
              </a:extLst>
            </p:cNvPr>
            <p:cNvSpPr/>
            <p:nvPr/>
          </p:nvSpPr>
          <p:spPr>
            <a:xfrm>
              <a:off x="7388772" y="6206435"/>
              <a:ext cx="4803228" cy="329184"/>
            </a:xfrm>
            <a:prstGeom prst="rect">
              <a:avLst/>
            </a:prstGeom>
            <a:solidFill>
              <a:srgbClr val="697A8F">
                <a:alpha val="3144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86DBB3-80CF-6897-F20A-69BA446FFD9A}"/>
                </a:ext>
              </a:extLst>
            </p:cNvPr>
            <p:cNvSpPr/>
            <p:nvPr/>
          </p:nvSpPr>
          <p:spPr>
            <a:xfrm>
              <a:off x="7861738" y="5874029"/>
              <a:ext cx="4351281" cy="329184"/>
            </a:xfrm>
            <a:prstGeom prst="rect">
              <a:avLst/>
            </a:prstGeom>
            <a:solidFill>
              <a:schemeClr val="bg2">
                <a:alpha val="3144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logo for a center for applied pathogens and epidemics&#10;&#10;Description automatically generated">
            <a:extLst>
              <a:ext uri="{FF2B5EF4-FFF2-40B4-BE49-F238E27FC236}">
                <a16:creationId xmlns:a16="http://schemas.microsoft.com/office/drawing/2014/main" id="{D2932268-D8EB-82BA-8AEA-A08CC0E4F91A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4418" t="6223" r="4239"/>
          <a:stretch/>
        </p:blipFill>
        <p:spPr>
          <a:xfrm>
            <a:off x="261017" y="187731"/>
            <a:ext cx="1259025" cy="811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7B9A1-D4F1-EE42-905A-821F4129E40B}"/>
              </a:ext>
            </a:extLst>
          </p:cNvPr>
          <p:cNvSpPr txBox="1"/>
          <p:nvPr/>
        </p:nvSpPr>
        <p:spPr>
          <a:xfrm>
            <a:off x="3315783" y="3136612"/>
            <a:ext cx="5560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Share your build and narrative!</a:t>
            </a:r>
          </a:p>
        </p:txBody>
      </p:sp>
    </p:spTree>
    <p:extLst>
      <p:ext uri="{BB962C8B-B14F-4D97-AF65-F5344CB8AC3E}">
        <p14:creationId xmlns:p14="http://schemas.microsoft.com/office/powerpoint/2010/main" val="409672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ELC Molecular Epi Training  Nextstrain Narrative Practice on HPAI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Leke Lyu</dc:creator>
  <cp:lastModifiedBy>Ludy Registre Carmola</cp:lastModifiedBy>
  <cp:revision>1</cp:revision>
  <dcterms:created xsi:type="dcterms:W3CDTF">2024-06-20T00:04:29Z</dcterms:created>
  <dcterms:modified xsi:type="dcterms:W3CDTF">2024-10-24T17:14:26Z</dcterms:modified>
</cp:coreProperties>
</file>