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3D625DE9-F7D5-43F7-922D-2EDBA35A1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NIMIT JAIN-19SCSE1010685</cp:lastModifiedBy>
  <cp:revision>1</cp:revision>
  <dcterms:created xsi:type="dcterms:W3CDTF">2025-02-15T05:34:50Z</dcterms:created>
  <dcterms:modified xsi:type="dcterms:W3CDTF">2025-02-15T05:39:44Z</dcterms:modified>
</cp:coreProperties>
</file>