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459854-9529-45EC-918C-E22F29F70D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20081D-4D42-4529-BCF4-7B93E54DAF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15/02/25 11:09:28 am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E0C8539-C8BB-48BD-9345-BB0ED74EF7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2025-02-15T05:39:28Z</dcterms:created>
  <dcterms:modified xsi:type="dcterms:W3CDTF">2025-02-15T05:39:28Z</dcterms:modified>
</cp:coreProperties>
</file>