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752" y="2348880"/>
            <a:ext cx="37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Your News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2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ZHOUYi</dc:creator>
  <cp:lastModifiedBy>ZHOUYi</cp:lastModifiedBy>
  <cp:revision>1</cp:revision>
  <dcterms:created xsi:type="dcterms:W3CDTF">2016-11-28T06:47:26Z</dcterms:created>
  <dcterms:modified xsi:type="dcterms:W3CDTF">2016-11-28T06:48:51Z</dcterms:modified>
</cp:coreProperties>
</file>