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saoudi, Damien (uid34375)" initials="MD(" lastIdx="1" clrIdx="0">
    <p:extLst>
      <p:ext uri="{19B8F6BF-5375-455C-9EA6-DF929625EA0E}">
        <p15:presenceInfo xmlns:p15="http://schemas.microsoft.com/office/powerpoint/2012/main" userId="S::uid34375@contiwan.com::4f89949d-5cea-46b7-a9d2-0e5d2d2bdb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4"/>
    <a:srgbClr val="E8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0F4AB-4B70-4CC6-AFDF-F8C2140A835C}" v="73" dt="2020-10-12T20:07:45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ssaoudi, Damien (uid34375)" userId="4f89949d-5cea-46b7-a9d2-0e5d2d2bdbd6" providerId="ADAL" clId="{0820F4AB-4B70-4CC6-AFDF-F8C2140A835C}"/>
    <pc:docChg chg="undo custSel modSld">
      <pc:chgData name="Messaoudi, Damien (uid34375)" userId="4f89949d-5cea-46b7-a9d2-0e5d2d2bdbd6" providerId="ADAL" clId="{0820F4AB-4B70-4CC6-AFDF-F8C2140A835C}" dt="2020-10-12T20:09:23.881" v="360" actId="2164"/>
      <pc:docMkLst>
        <pc:docMk/>
      </pc:docMkLst>
      <pc:sldChg chg="modSp">
        <pc:chgData name="Messaoudi, Damien (uid34375)" userId="4f89949d-5cea-46b7-a9d2-0e5d2d2bdbd6" providerId="ADAL" clId="{0820F4AB-4B70-4CC6-AFDF-F8C2140A835C}" dt="2020-10-12T07:23:18.737" v="88" actId="20577"/>
        <pc:sldMkLst>
          <pc:docMk/>
          <pc:sldMk cId="1013035921" sldId="256"/>
        </pc:sldMkLst>
        <pc:spChg chg="mod">
          <ac:chgData name="Messaoudi, Damien (uid34375)" userId="4f89949d-5cea-46b7-a9d2-0e5d2d2bdbd6" providerId="ADAL" clId="{0820F4AB-4B70-4CC6-AFDF-F8C2140A835C}" dt="2020-10-12T07:23:18.737" v="88" actId="20577"/>
          <ac:spMkLst>
            <pc:docMk/>
            <pc:sldMk cId="1013035921" sldId="256"/>
            <ac:spMk id="3" creationId="{B562BE56-78FC-4E9B-A904-84AE6C644423}"/>
          </ac:spMkLst>
        </pc:spChg>
      </pc:sldChg>
      <pc:sldChg chg="addSp delSp modSp">
        <pc:chgData name="Messaoudi, Damien (uid34375)" userId="4f89949d-5cea-46b7-a9d2-0e5d2d2bdbd6" providerId="ADAL" clId="{0820F4AB-4B70-4CC6-AFDF-F8C2140A835C}" dt="2020-10-12T20:09:23.881" v="360" actId="2164"/>
        <pc:sldMkLst>
          <pc:docMk/>
          <pc:sldMk cId="2486364403" sldId="259"/>
        </pc:sldMkLst>
        <pc:spChg chg="del mod">
          <ac:chgData name="Messaoudi, Damien (uid34375)" userId="4f89949d-5cea-46b7-a9d2-0e5d2d2bdbd6" providerId="ADAL" clId="{0820F4AB-4B70-4CC6-AFDF-F8C2140A835C}" dt="2020-10-12T19:49:57.972" v="169"/>
          <ac:spMkLst>
            <pc:docMk/>
            <pc:sldMk cId="2486364403" sldId="259"/>
            <ac:spMk id="2" creationId="{AB5E3407-5EC6-47C0-9978-DF05700DA3D5}"/>
          </ac:spMkLst>
        </pc:spChg>
        <pc:spChg chg="mod">
          <ac:chgData name="Messaoudi, Damien (uid34375)" userId="4f89949d-5cea-46b7-a9d2-0e5d2d2bdbd6" providerId="ADAL" clId="{0820F4AB-4B70-4CC6-AFDF-F8C2140A835C}" dt="2020-10-12T19:49:29.230" v="93" actId="20577"/>
          <ac:spMkLst>
            <pc:docMk/>
            <pc:sldMk cId="2486364403" sldId="259"/>
            <ac:spMk id="3" creationId="{A0B4F2E7-4479-47BA-B6F1-2CBE7FA9F43C}"/>
          </ac:spMkLst>
        </pc:spChg>
        <pc:spChg chg="mod">
          <ac:chgData name="Messaoudi, Damien (uid34375)" userId="4f89949d-5cea-46b7-a9d2-0e5d2d2bdbd6" providerId="ADAL" clId="{0820F4AB-4B70-4CC6-AFDF-F8C2140A835C}" dt="2020-10-12T19:49:50.352" v="166"/>
          <ac:spMkLst>
            <pc:docMk/>
            <pc:sldMk cId="2486364403" sldId="259"/>
            <ac:spMk id="4" creationId="{59D90555-9244-4600-A25C-5980CB28A069}"/>
          </ac:spMkLst>
        </pc:spChg>
        <pc:spChg chg="mod">
          <ac:chgData name="Messaoudi, Damien (uid34375)" userId="4f89949d-5cea-46b7-a9d2-0e5d2d2bdbd6" providerId="ADAL" clId="{0820F4AB-4B70-4CC6-AFDF-F8C2140A835C}" dt="2020-10-12T19:49:58.546" v="190" actId="6549"/>
          <ac:spMkLst>
            <pc:docMk/>
            <pc:sldMk cId="2486364403" sldId="259"/>
            <ac:spMk id="5" creationId="{7D54F893-5594-4AF1-82A3-6A564422C400}"/>
          </ac:spMkLst>
        </pc:spChg>
        <pc:spChg chg="add del mod">
          <ac:chgData name="Messaoudi, Damien (uid34375)" userId="4f89949d-5cea-46b7-a9d2-0e5d2d2bdbd6" providerId="ADAL" clId="{0820F4AB-4B70-4CC6-AFDF-F8C2140A835C}" dt="2020-10-12T19:50:00.796" v="194"/>
          <ac:spMkLst>
            <pc:docMk/>
            <pc:sldMk cId="2486364403" sldId="259"/>
            <ac:spMk id="8" creationId="{BC4E7512-9443-4C5C-9F08-C071FD11E3E2}"/>
          </ac:spMkLst>
        </pc:spChg>
        <pc:spChg chg="add del mod">
          <ac:chgData name="Messaoudi, Damien (uid34375)" userId="4f89949d-5cea-46b7-a9d2-0e5d2d2bdbd6" providerId="ADAL" clId="{0820F4AB-4B70-4CC6-AFDF-F8C2140A835C}" dt="2020-10-12T19:57:35.178" v="195" actId="3680"/>
          <ac:spMkLst>
            <pc:docMk/>
            <pc:sldMk cId="2486364403" sldId="259"/>
            <ac:spMk id="9" creationId="{0CD9D936-794E-4A26-B728-1E8214AA8F3F}"/>
          </ac:spMkLst>
        </pc:spChg>
        <pc:graphicFrameChg chg="mod">
          <ac:chgData name="Messaoudi, Damien (uid34375)" userId="4f89949d-5cea-46b7-a9d2-0e5d2d2bdbd6" providerId="ADAL" clId="{0820F4AB-4B70-4CC6-AFDF-F8C2140A835C}" dt="2020-10-12T19:49:58.553" v="192"/>
          <ac:graphicFrameMkLst>
            <pc:docMk/>
            <pc:sldMk cId="2486364403" sldId="259"/>
            <ac:graphicFrameMk id="6" creationId="{381836F9-14ED-4631-B361-67EAFDBE86A6}"/>
          </ac:graphicFrameMkLst>
        </pc:graphicFrameChg>
        <pc:graphicFrameChg chg="add mod ord modGraphic">
          <ac:chgData name="Messaoudi, Damien (uid34375)" userId="4f89949d-5cea-46b7-a9d2-0e5d2d2bdbd6" providerId="ADAL" clId="{0820F4AB-4B70-4CC6-AFDF-F8C2140A835C}" dt="2020-10-12T20:09:23.881" v="360" actId="2164"/>
          <ac:graphicFrameMkLst>
            <pc:docMk/>
            <pc:sldMk cId="2486364403" sldId="259"/>
            <ac:graphicFrameMk id="11" creationId="{DD372919-D6EA-4CCB-B7DF-E7F44D06E413}"/>
          </ac:graphicFrameMkLst>
        </pc:graphicFrameChg>
        <pc:picChg chg="add del mod">
          <ac:chgData name="Messaoudi, Damien (uid34375)" userId="4f89949d-5cea-46b7-a9d2-0e5d2d2bdbd6" providerId="ADAL" clId="{0820F4AB-4B70-4CC6-AFDF-F8C2140A835C}" dt="2020-10-12T19:49:59.529" v="193"/>
          <ac:picMkLst>
            <pc:docMk/>
            <pc:sldMk cId="2486364403" sldId="259"/>
            <ac:picMk id="7" creationId="{59C0E4B2-D0C0-438B-AD16-115D6E5D6C53}"/>
          </ac:picMkLst>
        </pc:picChg>
        <pc:picChg chg="add mod">
          <ac:chgData name="Messaoudi, Damien (uid34375)" userId="4f89949d-5cea-46b7-a9d2-0e5d2d2bdbd6" providerId="ADAL" clId="{0820F4AB-4B70-4CC6-AFDF-F8C2140A835C}" dt="2020-10-12T19:50:00.796" v="194"/>
          <ac:picMkLst>
            <pc:docMk/>
            <pc:sldMk cId="2486364403" sldId="259"/>
            <ac:picMk id="10" creationId="{BE5B55C0-6490-4F3A-91FB-E3B160F9220B}"/>
          </ac:picMkLst>
        </pc:picChg>
      </pc:sldChg>
      <pc:sldChg chg="modSp">
        <pc:chgData name="Messaoudi, Damien (uid34375)" userId="4f89949d-5cea-46b7-a9d2-0e5d2d2bdbd6" providerId="ADAL" clId="{0820F4AB-4B70-4CC6-AFDF-F8C2140A835C}" dt="2020-10-09T09:15:00.366" v="65" actId="20577"/>
        <pc:sldMkLst>
          <pc:docMk/>
          <pc:sldMk cId="2070936382" sldId="263"/>
        </pc:sldMkLst>
        <pc:spChg chg="mod">
          <ac:chgData name="Messaoudi, Damien (uid34375)" userId="4f89949d-5cea-46b7-a9d2-0e5d2d2bdbd6" providerId="ADAL" clId="{0820F4AB-4B70-4CC6-AFDF-F8C2140A835C}" dt="2020-10-09T09:15:00.366" v="65" actId="20577"/>
          <ac:spMkLst>
            <pc:docMk/>
            <pc:sldMk cId="2070936382" sldId="263"/>
            <ac:spMk id="2" creationId="{E32385C4-1A55-4138-A751-862D5245DDA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1685-7D27-41C2-BB27-E5820206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3D563-06B7-404F-BB11-30D509A8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592FA-5F66-4F8A-BADA-B157275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DFAC-312D-433E-A2AB-7A5857F64398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D9096-B659-4275-9F54-8D360F2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7923B-8748-4F11-8E23-E2C6C52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fr-FR" noProof="0"/>
              <a:t>Modifiez le style du titre</a:t>
            </a:r>
            <a:endParaRPr lang="de-DE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D3802DF-A75A-406E-92D7-EB7F2F57B9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68517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7" imgW="425" imgH="426" progId="TCLayout.ActiveDocument.1">
                  <p:embed/>
                </p:oleObj>
              </mc:Choice>
              <mc:Fallback>
                <p:oleObj name="Diapositive think-cell" r:id="rId17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D3802DF-A75A-406E-92D7-EB7F2F57B9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64FCEFB-710D-42D1-B68E-FAB6760D9E3D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>
          <p15:clr>
            <a:srgbClr val="F26B43"/>
          </p15:clr>
        </p15:guide>
        <p15:guide id="2" pos="234">
          <p15:clr>
            <a:srgbClr val="F26B43"/>
          </p15:clr>
        </p15:guide>
        <p15:guide id="3" pos="7446">
          <p15:clr>
            <a:srgbClr val="F26B43"/>
          </p15:clr>
        </p15:guide>
        <p15:guide id="4" pos="3727">
          <p15:clr>
            <a:srgbClr val="F26B43"/>
          </p15:clr>
        </p15:guide>
        <p15:guide id="5" pos="3953">
          <p15:clr>
            <a:srgbClr val="F26B43"/>
          </p15:clr>
        </p15:guide>
        <p15:guide id="6" pos="3024">
          <p15:clr>
            <a:srgbClr val="F26B43"/>
          </p15:clr>
        </p15:guide>
        <p15:guide id="7" pos="2797">
          <p15:clr>
            <a:srgbClr val="F26B43"/>
          </p15:clr>
        </p15:guide>
        <p15:guide id="8" pos="4656">
          <p15:clr>
            <a:srgbClr val="F26B43"/>
          </p15:clr>
        </p15:guide>
        <p15:guide id="9" pos="4883">
          <p15:clr>
            <a:srgbClr val="F26B43"/>
          </p15:clr>
        </p15:guide>
        <p15:guide id="10" pos="5586">
          <p15:clr>
            <a:srgbClr val="F26B43"/>
          </p15:clr>
        </p15:guide>
        <p15:guide id="11" pos="5813">
          <p15:clr>
            <a:srgbClr val="F26B43"/>
          </p15:clr>
        </p15:guide>
        <p15:guide id="12" pos="1867">
          <p15:clr>
            <a:srgbClr val="F26B43"/>
          </p15:clr>
        </p15:guide>
        <p15:guide id="13" pos="2094">
          <p15:clr>
            <a:srgbClr val="F26B43"/>
          </p15:clr>
        </p15:guide>
        <p15:guide id="14" pos="1164">
          <p15:clr>
            <a:srgbClr val="F26B43"/>
          </p15:clr>
        </p15:guide>
        <p15:guide id="15" pos="937">
          <p15:clr>
            <a:srgbClr val="F26B43"/>
          </p15:clr>
        </p15:guide>
        <p15:guide id="16" pos="6516">
          <p15:clr>
            <a:srgbClr val="F26B43"/>
          </p15:clr>
        </p15:guide>
        <p15:guide id="17" pos="6743">
          <p15:clr>
            <a:srgbClr val="F26B43"/>
          </p15:clr>
        </p15:guide>
        <p15:guide id="18" orient="horz" pos="1003">
          <p15:clr>
            <a:srgbClr val="F26B43"/>
          </p15:clr>
        </p15:guide>
        <p15:guide id="19" orient="horz" pos="3861">
          <p15:clr>
            <a:srgbClr val="F26B43"/>
          </p15:clr>
        </p15:guide>
        <p15:guide id="20" pos="3840">
          <p15:clr>
            <a:srgbClr val="F26B43"/>
          </p15:clr>
        </p15:guide>
        <p15:guide id="21" orient="horz" pos="2432">
          <p15:clr>
            <a:srgbClr val="F26B43"/>
          </p15:clr>
        </p15:guide>
        <p15:guide id="22" pos="2479">
          <p15:clr>
            <a:srgbClr val="F26B43"/>
          </p15:clr>
        </p15:guide>
        <p15:guide id="23" pos="2706">
          <p15:clr>
            <a:srgbClr val="F26B43"/>
          </p15:clr>
        </p15:guide>
        <p15:guide id="24" pos="5201">
          <p15:clr>
            <a:srgbClr val="F26B43"/>
          </p15:clr>
        </p15:guide>
        <p15:guide id="25" pos="4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store.arduino.cc/arduino-mkr-zero-i2s-bus-sd-for-sound-music-digital-audio-data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4dsystems.com.au/gen4-ulcd-70dct-clb-ar" TargetMode="External"/><Relationship Id="rId3" Type="http://schemas.openxmlformats.org/officeDocument/2006/relationships/tags" Target="../tags/tag13.xml"/><Relationship Id="rId7" Type="http://schemas.openxmlformats.org/officeDocument/2006/relationships/hyperlink" Target="https://4dsystems.com.au/gen4-ulcd-50dct-clb-ar" TargetMode="Externa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700743A7-D023-4EDA-BAF1-60FED48858A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850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700743A7-D023-4EDA-BAF1-60FED4885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2544298-6347-4C93-AD92-3B354D4931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50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49997C-51BD-473C-8F34-96E4BA73D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Équipement de test vidéo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62BE56-78FC-4E9B-A904-84AE6C644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Point </a:t>
            </a:r>
            <a:r>
              <a:rPr lang="fr-FR"/>
              <a:t>&amp; propositions </a:t>
            </a:r>
            <a:r>
              <a:rPr lang="fr-FR" dirty="0"/>
              <a:t>HW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9E64C-F4CA-4511-B671-9DBDCCFDF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5075AA7E-2A5E-4C81-83E9-1EED4868EB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1498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5075AA7E-2A5E-4C81-83E9-1EED4868EB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2236DFF6-CEFE-40C3-8B46-EEC501B675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4DE128-1B26-4D84-A024-7BC63B65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</a:t>
            </a:r>
            <a:r>
              <a:rPr lang="fr-FR" dirty="0" err="1"/>
              <a:t>Lattice</a:t>
            </a:r>
            <a:r>
              <a:rPr lang="fr-FR" dirty="0"/>
              <a:t>:  (en attente du retour de </a:t>
            </a:r>
            <a:r>
              <a:rPr lang="fr-FR" dirty="0" err="1"/>
              <a:t>ref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Affichage sur un écran des infos, paramètres, </a:t>
            </a:r>
            <a:r>
              <a:rPr lang="fr-FR" dirty="0" err="1"/>
              <a:t>ect</a:t>
            </a:r>
            <a:r>
              <a:rPr lang="fr-FR" dirty="0"/>
              <a:t> 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3F6D46-9D6B-49D7-8249-F5ABB483B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21E2FF3-E241-4800-A11D-5E19F9F8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 &amp; demande client</a:t>
            </a:r>
          </a:p>
        </p:txBody>
      </p:sp>
    </p:spTree>
    <p:extLst>
      <p:ext uri="{BB962C8B-B14F-4D97-AF65-F5344CB8AC3E}">
        <p14:creationId xmlns:p14="http://schemas.microsoft.com/office/powerpoint/2010/main" val="64219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31A846BA-101D-47D4-88A2-7462090A94A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6918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4" imgW="425" imgH="426" progId="TCLayout.ActiveDocument.1">
                  <p:embed/>
                </p:oleObj>
              </mc:Choice>
              <mc:Fallback>
                <p:oleObj name="Diapositive think-cell" r:id="rId4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31A846BA-101D-47D4-88A2-7462090A94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" name="Rectangle 3072">
            <a:extLst>
              <a:ext uri="{FF2B5EF4-FFF2-40B4-BE49-F238E27FC236}">
                <a16:creationId xmlns:a16="http://schemas.microsoft.com/office/drawing/2014/main" id="{52F30C66-802A-4528-AE6B-85B9686D6A9A}"/>
              </a:ext>
            </a:extLst>
          </p:cNvPr>
          <p:cNvSpPr/>
          <p:nvPr/>
        </p:nvSpPr>
        <p:spPr>
          <a:xfrm>
            <a:off x="3343382" y="5286652"/>
            <a:ext cx="2986397" cy="914400"/>
          </a:xfrm>
          <a:prstGeom prst="rect">
            <a:avLst/>
          </a:prstGeom>
          <a:solidFill>
            <a:srgbClr val="006EAA"/>
          </a:solidFill>
          <a:ln w="76200"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Arduino MKR XXX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4999F2-5645-422C-BD91-2493D3D49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E6DF316-77D8-437E-A9CD-0EA78413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D4860D6-E4BE-4FDB-90F9-917FA6D68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351" y="2455615"/>
            <a:ext cx="1511939" cy="15058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B501E29-01AA-4215-A3CC-180120944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788" y="2455615"/>
            <a:ext cx="1505843" cy="1505843"/>
          </a:xfrm>
          <a:prstGeom prst="rect">
            <a:avLst/>
          </a:prstGeom>
        </p:spPr>
      </p:pic>
      <p:pic>
        <p:nvPicPr>
          <p:cNvPr id="18" name="Graphique 17" descr="Ordinateur">
            <a:extLst>
              <a:ext uri="{FF2B5EF4-FFF2-40B4-BE49-F238E27FC236}">
                <a16:creationId xmlns:a16="http://schemas.microsoft.com/office/drawing/2014/main" id="{08788B19-8E2A-4ADB-8D0F-B102FE0D2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365" y="5078027"/>
            <a:ext cx="1313895" cy="131389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DA560C-5356-411D-BCCD-D9EA48473158}"/>
              </a:ext>
            </a:extLst>
          </p:cNvPr>
          <p:cNvCxnSpPr>
            <a:stCxn id="18" idx="3"/>
          </p:cNvCxnSpPr>
          <p:nvPr/>
        </p:nvCxnSpPr>
        <p:spPr>
          <a:xfrm>
            <a:off x="1685260" y="5734975"/>
            <a:ext cx="15652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 descr="main product photo">
            <a:extLst>
              <a:ext uri="{FF2B5EF4-FFF2-40B4-BE49-F238E27FC236}">
                <a16:creationId xmlns:a16="http://schemas.microsoft.com/office/drawing/2014/main" id="{CC2636A3-E4E0-444A-ADDC-F92829DD58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1" t="20392" b="23069"/>
          <a:stretch/>
        </p:blipFill>
        <p:spPr bwMode="auto">
          <a:xfrm>
            <a:off x="9090734" y="4714042"/>
            <a:ext cx="2779541" cy="167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7E78B9F-7C8A-4583-A989-FD539A61416F}"/>
              </a:ext>
            </a:extLst>
          </p:cNvPr>
          <p:cNvCxnSpPr>
            <a:cxnSpLocks/>
          </p:cNvCxnSpPr>
          <p:nvPr/>
        </p:nvCxnSpPr>
        <p:spPr>
          <a:xfrm>
            <a:off x="6454071" y="5734974"/>
            <a:ext cx="267217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CEC0997-25C7-4FAA-B80D-5523F6CA4EB9}"/>
              </a:ext>
            </a:extLst>
          </p:cNvPr>
          <p:cNvCxnSpPr>
            <a:cxnSpLocks/>
            <a:stCxn id="13" idx="2"/>
            <a:endCxn id="3073" idx="0"/>
          </p:cNvCxnSpPr>
          <p:nvPr/>
        </p:nvCxnSpPr>
        <p:spPr>
          <a:xfrm rot="16200000" flipH="1">
            <a:off x="3265548" y="3715619"/>
            <a:ext cx="1325194" cy="181687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09F3B81B-4526-4D12-848F-0AD32C19B968}"/>
              </a:ext>
            </a:extLst>
          </p:cNvPr>
          <p:cNvCxnSpPr>
            <a:cxnSpLocks/>
            <a:stCxn id="11" idx="2"/>
            <a:endCxn id="3073" idx="0"/>
          </p:cNvCxnSpPr>
          <p:nvPr/>
        </p:nvCxnSpPr>
        <p:spPr>
          <a:xfrm rot="5400000">
            <a:off x="5963854" y="2834185"/>
            <a:ext cx="1325194" cy="357974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" name="ZoneTexte 3071">
            <a:extLst>
              <a:ext uri="{FF2B5EF4-FFF2-40B4-BE49-F238E27FC236}">
                <a16:creationId xmlns:a16="http://schemas.microsoft.com/office/drawing/2014/main" id="{577C0E7F-5975-4AF8-ACCF-F8E1AEF96FAD}"/>
              </a:ext>
            </a:extLst>
          </p:cNvPr>
          <p:cNvSpPr txBox="1"/>
          <p:nvPr/>
        </p:nvSpPr>
        <p:spPr>
          <a:xfrm>
            <a:off x="2178773" y="149722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/>
              <a:t>HDMI - BNC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840A08A-5297-42AA-B741-D0F762C8A77C}"/>
              </a:ext>
            </a:extLst>
          </p:cNvPr>
          <p:cNvSpPr txBox="1"/>
          <p:nvPr/>
        </p:nvSpPr>
        <p:spPr>
          <a:xfrm>
            <a:off x="7660351" y="149722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/>
              <a:t>HDMI - BNC</a:t>
            </a:r>
          </a:p>
        </p:txBody>
      </p:sp>
      <p:cxnSp>
        <p:nvCxnSpPr>
          <p:cNvPr id="3079" name="Connecteur droit avec flèche 3078">
            <a:extLst>
              <a:ext uri="{FF2B5EF4-FFF2-40B4-BE49-F238E27FC236}">
                <a16:creationId xmlns:a16="http://schemas.microsoft.com/office/drawing/2014/main" id="{334B15D9-3F76-46EE-BC65-DFD0F76263F5}"/>
              </a:ext>
            </a:extLst>
          </p:cNvPr>
          <p:cNvCxnSpPr>
            <a:stCxn id="13" idx="0"/>
            <a:endCxn id="3072" idx="2"/>
          </p:cNvCxnSpPr>
          <p:nvPr/>
        </p:nvCxnSpPr>
        <p:spPr>
          <a:xfrm flipH="1" flipV="1">
            <a:off x="3019709" y="1897330"/>
            <a:ext cx="1" cy="558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BD30921-2433-4208-9225-4671EDC40A07}"/>
              </a:ext>
            </a:extLst>
          </p:cNvPr>
          <p:cNvCxnSpPr/>
          <p:nvPr/>
        </p:nvCxnSpPr>
        <p:spPr>
          <a:xfrm flipH="1" flipV="1">
            <a:off x="8416320" y="1897329"/>
            <a:ext cx="1" cy="558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ZoneTexte 3083">
            <a:extLst>
              <a:ext uri="{FF2B5EF4-FFF2-40B4-BE49-F238E27FC236}">
                <a16:creationId xmlns:a16="http://schemas.microsoft.com/office/drawing/2014/main" id="{212DA597-6A1E-41A2-A221-9ED5F978802B}"/>
              </a:ext>
            </a:extLst>
          </p:cNvPr>
          <p:cNvSpPr txBox="1"/>
          <p:nvPr/>
        </p:nvSpPr>
        <p:spPr>
          <a:xfrm>
            <a:off x="9877662" y="4470165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Écran tactile</a:t>
            </a:r>
          </a:p>
        </p:txBody>
      </p:sp>
      <p:sp>
        <p:nvSpPr>
          <p:cNvPr id="3085" name="ZoneTexte 3084">
            <a:extLst>
              <a:ext uri="{FF2B5EF4-FFF2-40B4-BE49-F238E27FC236}">
                <a16:creationId xmlns:a16="http://schemas.microsoft.com/office/drawing/2014/main" id="{4E37E3A4-9EFD-426F-80CB-12070E13383F}"/>
              </a:ext>
            </a:extLst>
          </p:cNvPr>
          <p:cNvSpPr txBox="1"/>
          <p:nvPr/>
        </p:nvSpPr>
        <p:spPr>
          <a:xfrm>
            <a:off x="2145078" y="5436075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UART ?</a:t>
            </a:r>
          </a:p>
        </p:txBody>
      </p:sp>
      <p:cxnSp>
        <p:nvCxnSpPr>
          <p:cNvPr id="3087" name="Connecteur : en angle 3086">
            <a:extLst>
              <a:ext uri="{FF2B5EF4-FFF2-40B4-BE49-F238E27FC236}">
                <a16:creationId xmlns:a16="http://schemas.microsoft.com/office/drawing/2014/main" id="{CAFE4F22-802E-4768-BF2D-E0D1200824FC}"/>
              </a:ext>
            </a:extLst>
          </p:cNvPr>
          <p:cNvCxnSpPr>
            <a:cxnSpLocks/>
            <a:stCxn id="11" idx="1"/>
            <a:endCxn id="51" idx="2"/>
          </p:cNvCxnSpPr>
          <p:nvPr/>
        </p:nvCxnSpPr>
        <p:spPr>
          <a:xfrm rot="10800000">
            <a:off x="5876029" y="1771403"/>
            <a:ext cx="1784323" cy="143713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307CC6D-76A5-47B7-92F1-02981C84114C}"/>
              </a:ext>
            </a:extLst>
          </p:cNvPr>
          <p:cNvSpPr txBox="1"/>
          <p:nvPr/>
        </p:nvSpPr>
        <p:spPr>
          <a:xfrm>
            <a:off x="4772200" y="1371293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SPI - I2C - UART</a:t>
            </a:r>
          </a:p>
        </p:txBody>
      </p:sp>
    </p:spTree>
    <p:extLst>
      <p:ext uri="{BB962C8B-B14F-4D97-AF65-F5344CB8AC3E}">
        <p14:creationId xmlns:p14="http://schemas.microsoft.com/office/powerpoint/2010/main" val="23091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381836F9-14ED-4631-B361-67EAFDBE86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4153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381836F9-14ED-4631-B361-67EAFDBE8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D54F893-5594-4AF1-82A3-6A564422C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4F2E7-4479-47BA-B6F1-2CBE7FA9F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Micro module industriel - ECP3 - Dual DDR2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9D90555-9244-4600-A25C-5980CB2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lattice</a:t>
            </a:r>
            <a:r>
              <a:rPr lang="fr-FR" dirty="0"/>
              <a:t> </a:t>
            </a:r>
            <a:r>
              <a:rPr lang="fr-FR" dirty="0" err="1"/>
              <a:t>tachyssema</a:t>
            </a:r>
            <a:endParaRPr lang="fr-FR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D372919-D6EA-4CCB-B7DF-E7F44D06E413}"/>
              </a:ext>
            </a:extLst>
          </p:cNvPr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89361866"/>
              </p:ext>
            </p:extLst>
          </p:nvPr>
        </p:nvGraphicFramePr>
        <p:xfrm>
          <a:off x="6032107" y="1044347"/>
          <a:ext cx="5545136" cy="38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2630862572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16811197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HV3 Module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82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FPGA package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fpBGA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672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82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ECP3 </a:t>
                      </a:r>
                      <a:r>
                        <a:rPr lang="fr-FR" sz="12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density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 / 95 / 150 (Klut 67/92/149)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4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DDR2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x 1Gb @ 400MHz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478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CFI user flash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512Mb to 1Gb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3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External</a:t>
                      </a:r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I/Os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0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speed links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x8 SERDES @3.125Gb/s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27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32Mb / 64Mb SPI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1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x18 </a:t>
                      </a:r>
                      <a:r>
                        <a:rPr lang="fr-FR" sz="1200" b="1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Multipliers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/ 128 / 320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1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 (mm)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 x 62 mm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90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MICO 32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Optionally embedded in the device as softcore license free IP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00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l-G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C-Linux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Optionally embedded in CFI flash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15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</a:t>
                      </a:r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voltage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3.3V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07592"/>
                  </a:ext>
                </a:extLst>
              </a:tr>
            </a:tbl>
          </a:graphicData>
        </a:graphic>
      </p:graphicFrame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E5B55C0-6490-4F3A-91FB-E3B160F92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78731" y="2473933"/>
            <a:ext cx="2930625" cy="27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802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4" imgW="425" imgH="426" progId="TCLayout.ActiveDocument.1">
                  <p:embed/>
                </p:oleObj>
              </mc:Choice>
              <mc:Fallback>
                <p:oleObj name="Diapositive think-cell" r:id="rId4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Arduino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Microcontroleur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ARDUINO MKR ZERO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Analog</a:t>
            </a:r>
            <a:r>
              <a:rPr lang="fr-FR" dirty="0"/>
              <a:t> Input Pins: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Analog</a:t>
            </a:r>
            <a:r>
              <a:rPr lang="fr-FR" dirty="0"/>
              <a:t> Output Pins: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Flash Memory: 256 KB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SRAM: 32 KB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marL="182562" lvl="1" indent="0">
              <a:buNone/>
            </a:pPr>
            <a:r>
              <a:rPr lang="fr-FR" dirty="0">
                <a:hlinkClick r:id="rId6"/>
              </a:rPr>
              <a:t>https://store.arduino.cc/arduino-mkr-zero-i2s-bus-sd-for-sound-music-digital-audio-data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/>
              <a:t>Prix: 20</a:t>
            </a:r>
            <a:r>
              <a:rPr lang="fr-FR" baseline="30000" dirty="0"/>
              <a:t>€</a:t>
            </a:r>
            <a:r>
              <a:rPr lang="fr-FR" dirty="0"/>
              <a:t>90</a:t>
            </a:r>
          </a:p>
        </p:txBody>
      </p:sp>
      <p:pic>
        <p:nvPicPr>
          <p:cNvPr id="4098" name="Picture 2" descr="Arduino MKR ZERO (I2S bus &amp; SD for sound, music &amp; digital audio data)">
            <a:extLst>
              <a:ext uri="{FF2B5EF4-FFF2-40B4-BE49-F238E27FC236}">
                <a16:creationId xmlns:a16="http://schemas.microsoft.com/office/drawing/2014/main" id="{1BA0ED08-C651-4091-BB13-8F20CE034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4" y="2289175"/>
            <a:ext cx="4953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4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7094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D4B208-F343-4B4C-B750-3231C81B17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4D SYSTEMS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Ecran</a:t>
            </a:r>
            <a:r>
              <a:rPr lang="fr-FR" dirty="0"/>
              <a:t> tactile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GEN4-ULCD-50D-SB-AR</a:t>
            </a:r>
          </a:p>
          <a:p>
            <a:pPr marL="182562" lvl="1" indent="0">
              <a:buNone/>
            </a:pPr>
            <a:r>
              <a:rPr lang="en-US" dirty="0"/>
              <a:t>Resolution: 800 x 480</a:t>
            </a:r>
          </a:p>
          <a:p>
            <a:pPr marL="182562" lvl="1" indent="0">
              <a:buNone/>
            </a:pPr>
            <a:r>
              <a:rPr lang="en-US" dirty="0"/>
              <a:t>5” TFT Screen </a:t>
            </a:r>
          </a:p>
          <a:p>
            <a:pPr marL="182562" lvl="1" indent="0">
              <a:buNone/>
            </a:pPr>
            <a:r>
              <a:rPr lang="en-US" dirty="0"/>
              <a:t>Capacitive Touch</a:t>
            </a:r>
          </a:p>
          <a:p>
            <a:pPr marL="182562" lvl="1" indent="0">
              <a:buNone/>
            </a:pPr>
            <a:r>
              <a:rPr lang="fr-FR" dirty="0">
                <a:hlinkClick r:id="rId7"/>
              </a:rPr>
              <a:t>https://4dsystems.com.au/gen4-ulcd-50dct-clb-ar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/>
              <a:t>Prix: 134</a:t>
            </a:r>
            <a:r>
              <a:rPr lang="fr-FR" baseline="30000" dirty="0"/>
              <a:t>€</a:t>
            </a:r>
            <a:r>
              <a:rPr lang="fr-FR" dirty="0"/>
              <a:t>67 (mouser.com)</a:t>
            </a:r>
          </a:p>
          <a:p>
            <a:pPr marL="182562" lvl="1" indent="0">
              <a:buNone/>
            </a:pPr>
            <a:endParaRPr lang="fr-FR" dirty="0"/>
          </a:p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GEN4-ULCD-70D-SB-AR</a:t>
            </a:r>
          </a:p>
          <a:p>
            <a:pPr marL="182562" lvl="1" indent="0">
              <a:buNone/>
            </a:pPr>
            <a:r>
              <a:rPr lang="en-US" dirty="0"/>
              <a:t>Resolution: 800 x 480</a:t>
            </a:r>
          </a:p>
          <a:p>
            <a:pPr marL="182562" lvl="1" indent="0">
              <a:buNone/>
            </a:pPr>
            <a:r>
              <a:rPr lang="en-US" dirty="0"/>
              <a:t>7” TFT Screen </a:t>
            </a:r>
          </a:p>
          <a:p>
            <a:pPr marL="182562" lvl="1" indent="0">
              <a:buNone/>
            </a:pPr>
            <a:r>
              <a:rPr lang="en-US" dirty="0"/>
              <a:t>Capacitive Touch</a:t>
            </a:r>
            <a:endParaRPr lang="fr-FR" dirty="0"/>
          </a:p>
          <a:p>
            <a:pPr marL="182562" lvl="1" indent="0">
              <a:buNone/>
            </a:pPr>
            <a:r>
              <a:rPr lang="fr-FR" dirty="0">
                <a:hlinkClick r:id="rId8"/>
              </a:rPr>
              <a:t>https://4dsystems.com.au/gen4-ulcd-70dct-clb-ar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/>
              <a:t>Prix: 160</a:t>
            </a:r>
            <a:r>
              <a:rPr lang="fr-FR" baseline="30000" dirty="0"/>
              <a:t>€</a:t>
            </a:r>
            <a:r>
              <a:rPr lang="fr-FR" dirty="0"/>
              <a:t>08 (mouser.com)</a:t>
            </a:r>
          </a:p>
          <a:p>
            <a:pPr marL="182562" lvl="1" indent="0">
              <a:buNone/>
            </a:pP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25EC894-03D9-4DF4-A252-C9804333130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1" y="2800953"/>
            <a:ext cx="1421896" cy="505601"/>
          </a:xfrm>
          <a:prstGeom prst="rect">
            <a:avLst/>
          </a:prstGeom>
        </p:spPr>
      </p:pic>
      <p:pic>
        <p:nvPicPr>
          <p:cNvPr id="6151" name="Picture 7" descr="GEN4-ULCD-50DCT-CLB-AR">
            <a:extLst>
              <a:ext uri="{FF2B5EF4-FFF2-40B4-BE49-F238E27FC236}">
                <a16:creationId xmlns:a16="http://schemas.microsoft.com/office/drawing/2014/main" id="{E33A1AF6-72E4-4B33-8588-89EE7B850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42746"/>
            <a:ext cx="5545138" cy="44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4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59E64CC2-ED46-420F-AFCD-B21C69FD50D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4785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59E64CC2-ED46-420F-AFCD-B21C69FD5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CFAE1BE-A61A-426B-BE99-94084745932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3D242F-39CF-422D-92B6-7EACD80E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definir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6EC62-61B8-47E0-98B9-9ABF705B0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3300813-192F-40B9-A2F6-949A4F0A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alim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AB3F51B-D2E0-4121-8210-DFC4879A00E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0B145197-3E41-4B5F-95F5-2C0A9259A2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5114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0B145197-3E41-4B5F-95F5-2C0A9259A2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C444CCDE-DF50-49F9-829F-088A0B826BC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32385C4-1A55-4138-A751-862D5245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 de communication: Retour équipe SW</a:t>
            </a:r>
          </a:p>
          <a:p>
            <a:r>
              <a:rPr lang="fr-FR" dirty="0" err="1"/>
              <a:t>Ecran</a:t>
            </a:r>
            <a:r>
              <a:rPr lang="fr-FR" dirty="0"/>
              <a:t> tactile ok ? Vous avez des proposition ?</a:t>
            </a:r>
          </a:p>
          <a:p>
            <a:r>
              <a:rPr lang="fr-FR" dirty="0"/>
              <a:t>Carte FPGA Manque </a:t>
            </a:r>
            <a:r>
              <a:rPr lang="fr-FR" dirty="0" err="1"/>
              <a:t>Ref</a:t>
            </a:r>
            <a:r>
              <a:rPr lang="fr-FR" dirty="0"/>
              <a:t> : Retour client</a:t>
            </a:r>
          </a:p>
          <a:p>
            <a:r>
              <a:rPr lang="fr-FR" dirty="0"/>
              <a:t>Recherche d’écran moins cher ! … TBD</a:t>
            </a:r>
          </a:p>
          <a:p>
            <a:r>
              <a:rPr lang="fr-FR" dirty="0"/>
              <a:t>Validation ressource SW: Arduino ok niveau ressource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AC5512-3429-48D2-967F-A5D6288ED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B18D101-33E0-4F53-BCD3-55556002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ouvert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47CF276-AB7F-4D2B-858A-3772B2DA560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36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evDulTRU1BRtwXh8nas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mUWslHghDHam1zWtB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kL_Xqsj_qJZBdlfGom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4m0mKPiwBmzKu07A5K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x0tugNzMxNqU5eUWxr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CuRIePv7etcnLMzl6qk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MFHbXU3DmBIduwH6k6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tesco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Vitesco" id="{8CFDD018-1F62-45B6-9047-F61AA96CE09E}" vid="{CCAAE21C-71A6-42EA-8C4A-0FB1DB4EEB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E18627A709541810338E01DF18ED8" ma:contentTypeVersion="13" ma:contentTypeDescription="Create a new document." ma:contentTypeScope="" ma:versionID="6f87765f028ae768125b6a93918cda0e">
  <xsd:schema xmlns:xsd="http://www.w3.org/2001/XMLSchema" xmlns:xs="http://www.w3.org/2001/XMLSchema" xmlns:p="http://schemas.microsoft.com/office/2006/metadata/properties" xmlns:ns3="30990c54-d953-498a-88eb-47508cbabf51" xmlns:ns4="5459c1e5-ea4c-4ff0-83ae-5b1438974e3b" targetNamespace="http://schemas.microsoft.com/office/2006/metadata/properties" ma:root="true" ma:fieldsID="315afa8a6763a42aaca31b82e431c531" ns3:_="" ns4:_="">
    <xsd:import namespace="30990c54-d953-498a-88eb-47508cbabf51"/>
    <xsd:import namespace="5459c1e5-ea4c-4ff0-83ae-5b1438974e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90c54-d953-498a-88eb-47508cbabf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9c1e5-ea4c-4ff0-83ae-5b1438974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3F8BC3-9504-4D97-8FFC-72FAA9FA95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5A08D6-87C9-4290-B37F-236AD1AB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990c54-d953-498a-88eb-47508cbabf51"/>
    <ds:schemaRef ds:uri="5459c1e5-ea4c-4ff0-83ae-5b1438974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52852-2D4E-4E86-9873-DDE61EF8AF4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301</Words>
  <Application>Microsoft Office PowerPoint</Application>
  <PresentationFormat>Grand écran</PresentationFormat>
  <Paragraphs>76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Vitesco</vt:lpstr>
      <vt:lpstr>Vitesco</vt:lpstr>
      <vt:lpstr>Diapositive think-cell</vt:lpstr>
      <vt:lpstr>Équipement de test vidéo</vt:lpstr>
      <vt:lpstr>Recommandation &amp; demande client</vt:lpstr>
      <vt:lpstr>Architecture</vt:lpstr>
      <vt:lpstr>Module lattice tachyssema</vt:lpstr>
      <vt:lpstr>Microcontroleur</vt:lpstr>
      <vt:lpstr>Ecran tactile</vt:lpstr>
      <vt:lpstr>Bloc alim</vt:lpstr>
      <vt:lpstr>Point ouvert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Messaoudi, Damien (uid34375)</dc:creator>
  <cp:lastModifiedBy>Messaoudi, Damien (uid34375)</cp:lastModifiedBy>
  <cp:revision>9</cp:revision>
  <dcterms:created xsi:type="dcterms:W3CDTF">2020-10-09T08:12:39Z</dcterms:created>
  <dcterms:modified xsi:type="dcterms:W3CDTF">2020-11-01T22:01:26Z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0x01010012BE18627A709541810338E01DF18ED8</vt:lpwstr>
  </property>
</Properties>
</file>