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300" r:id="rId4"/>
    <p:sldId id="309" r:id="rId5"/>
    <p:sldId id="259" r:id="rId6"/>
    <p:sldId id="260" r:id="rId7"/>
    <p:sldId id="301" r:id="rId8"/>
    <p:sldId id="305" r:id="rId9"/>
    <p:sldId id="306" r:id="rId10"/>
    <p:sldId id="307" r:id="rId11"/>
    <p:sldId id="308" r:id="rId12"/>
    <p:sldId id="302" r:id="rId13"/>
    <p:sldId id="303" r:id="rId14"/>
    <p:sldId id="304" r:id="rId15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4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39150F-9271-4A12-80A6-613498034D56}">
  <a:tblStyle styleId="{6039150F-9271-4A12-80A6-613498034D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060" autoAdjust="0"/>
  </p:normalViewPr>
  <p:slideViewPr>
    <p:cSldViewPr snapToGrid="0">
      <p:cViewPr varScale="1">
        <p:scale>
          <a:sx n="69" d="100"/>
          <a:sy n="69" d="100"/>
        </p:scale>
        <p:origin x="18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Eröffnung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-----------------------------------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 Begrüßen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 Team </a:t>
            </a:r>
            <a:r>
              <a:rPr lang="de-DE" dirty="0" err="1"/>
              <a:t>CrazyApe</a:t>
            </a:r>
            <a:r>
              <a:rPr lang="de-DE" dirty="0"/>
              <a:t> vorstellen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409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Verbesserungen im Code &amp; auch in der Art wie wir zusammen </a:t>
            </a:r>
            <a:r>
              <a:rPr lang="de-DE" dirty="0" err="1"/>
              <a:t>gerarbeitet</a:t>
            </a:r>
            <a:r>
              <a:rPr lang="de-DE" dirty="0"/>
              <a:t> haben.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Code: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Coderedundanzen und Wiederholungen vermeiden. ( Generell Codequalität verbessern).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Bugfixes ( Objekte können aktuell ineinander erzeugt werden.)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Zusätzliche Funktionen: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Schwierigkeitsgrade einbauen(Mehr Bäume, Mehr Kokosnüsse, alles schneller. Usw..)</a:t>
            </a:r>
            <a:br>
              <a:rPr lang="de-DE" dirty="0"/>
            </a:br>
            <a:r>
              <a:rPr lang="de-DE" dirty="0"/>
              <a:t>Animationen im Spiel(Spieler Bewegungen)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Highscore für der die Zeiten misst und speichert.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--------------------------------------------------------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Verbesserungen an der Gruppenarbeit: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Haben viel zusammengearbeitet, nächstes Mal mehr alleine arbeiten &amp; Programm in gleichgroße Teile aufteilen.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Zeitplan zu beginn erstellen, damit es am Ende nicht mehr so knapp wird.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Aber ich würde sagen, es war trotzdem eine </a:t>
            </a:r>
            <a:r>
              <a:rPr lang="de-DE" dirty="0" err="1"/>
              <a:t>Gelugende</a:t>
            </a:r>
            <a:r>
              <a:rPr lang="de-DE" dirty="0"/>
              <a:t> Gruppenarbeit, mit einem Spiel das sich sehen lässt.</a:t>
            </a:r>
          </a:p>
        </p:txBody>
      </p:sp>
    </p:spTree>
    <p:extLst>
      <p:ext uri="{BB962C8B-B14F-4D97-AF65-F5344CB8AC3E}">
        <p14:creationId xmlns:p14="http://schemas.microsoft.com/office/powerpoint/2010/main" val="212828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Nun sind wir auch schon am Ende angelangt, ich danke euch für eure Aufmerksamkeit!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Fragen?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Ansonsten würde ich nun an das nächste Team übergeben.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836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Gliederung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-----------------------------------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 Erklären, was wer erzählt/erklärt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6310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Vorgehen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-----------------------------------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Aufgabenstellung bekommen -&gt; Ideensammlung -&gt; Affe im Urwald (KP warum)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Spiel erklären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Spieler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Gegner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Hindernisse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Items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Grobes Klassendiagram entworfen -&gt; Klassen &amp; Header mit Methoden &amp; Variablen angelegt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1. Um ein Fenster (</a:t>
            </a:r>
            <a:r>
              <a:rPr lang="de-DE" dirty="0" err="1"/>
              <a:t>Gui</a:t>
            </a:r>
            <a:r>
              <a:rPr lang="de-DE" dirty="0"/>
              <a:t>) gekümmert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2. Objekte auf </a:t>
            </a:r>
            <a:r>
              <a:rPr lang="de-DE" dirty="0" err="1"/>
              <a:t>Gui</a:t>
            </a:r>
            <a:r>
              <a:rPr lang="de-DE" dirty="0"/>
              <a:t> erstellt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3. Spielauswertung &amp; Menü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4. Bugfixes &amp; Anzeige für Spielauswertung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Beginn mit </a:t>
            </a:r>
            <a:r>
              <a:rPr lang="de-DE" dirty="0" err="1"/>
              <a:t>Git</a:t>
            </a:r>
            <a:r>
              <a:rPr lang="de-DE" dirty="0"/>
              <a:t> Repository -&gt; Flexibel, jeder jederzeit was ändern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-&gt; Patrick zeigt nun Finale Klassendiagramm</a:t>
            </a:r>
          </a:p>
        </p:txBody>
      </p:sp>
    </p:spTree>
    <p:extLst>
      <p:ext uri="{BB962C8B-B14F-4D97-AF65-F5344CB8AC3E}">
        <p14:creationId xmlns:p14="http://schemas.microsoft.com/office/powerpoint/2010/main" val="2240446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 Das ist unser Klassendiagramm, ich gebe euch nur einen kurzen Überblick.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Generell, wie Jan gesagt, haben wir zu beginn des Projekts schon eines gemacht.</a:t>
            </a:r>
            <a:br>
              <a:rPr lang="de-DE" dirty="0"/>
            </a:br>
            <a:r>
              <a:rPr lang="de-DE" dirty="0"/>
              <a:t>Uns daran orientiert, dieses agil weiterentwickelt und an am Ende auf dieses hinausgekommen.</a:t>
            </a:r>
            <a:br>
              <a:rPr lang="de-DE" dirty="0"/>
            </a:br>
            <a:r>
              <a:rPr lang="de-DE" dirty="0"/>
              <a:t>Gamecontroller-&gt;nicht so mächtig wie geplant, initiiert das ganze Game.</a:t>
            </a:r>
            <a:br>
              <a:rPr lang="de-DE" dirty="0"/>
            </a:br>
            <a:r>
              <a:rPr lang="de-DE" dirty="0" err="1"/>
              <a:t>Gui</a:t>
            </a:r>
            <a:r>
              <a:rPr lang="de-DE" dirty="0"/>
              <a:t>-&gt;Hat Assoziationen zu allen Klassen, managend den Programmablauf, welcher dann später auf dem Bildschirm zu sehen ist.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Item-&gt;Ist die Abstrakte Oberklasse zu allen Objekten die später auf dem Bildschirm auftauchen und enthält die Attribute(Position), die jede Unterklasse benötigt und erbt.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Player-&gt; Erbt von Item, und besitzt die gesamte Spielauswertung in sich. (Anz Bananen &amp; Leben)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Menu-&gt; Eng damit zusammen arbeitet das Menu, welches die Funktionen für die Menüleiste beinhaltet und auch generell diese darstellt.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736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Dokumentation Vorstellen (</a:t>
            </a:r>
            <a:r>
              <a:rPr lang="de-DE" dirty="0" err="1"/>
              <a:t>pdf</a:t>
            </a:r>
            <a:r>
              <a:rPr lang="de-DE" dirty="0"/>
              <a:t>, index.html)</a:t>
            </a:r>
          </a:p>
        </p:txBody>
      </p:sp>
    </p:spTree>
    <p:extLst>
      <p:ext uri="{BB962C8B-B14F-4D97-AF65-F5344CB8AC3E}">
        <p14:creationId xmlns:p14="http://schemas.microsoft.com/office/powerpoint/2010/main" val="3926879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367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27813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Programmieren in C/C++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666575" y="2538775"/>
            <a:ext cx="7477425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 err="1">
                <a:solidFill>
                  <a:schemeClr val="accent2"/>
                </a:solidFill>
              </a:rPr>
              <a:t>std</a:t>
            </a:r>
            <a:r>
              <a:rPr lang="de-DE" sz="1600" dirty="0"/>
              <a:t>::</a:t>
            </a:r>
            <a:r>
              <a:rPr lang="de-DE" sz="1600" dirty="0" err="1">
                <a:solidFill>
                  <a:schemeClr val="bg2"/>
                </a:solidFill>
              </a:rPr>
              <a:t>cout</a:t>
            </a:r>
            <a:r>
              <a:rPr lang="de-DE" sz="1600" dirty="0"/>
              <a:t> &lt;&lt; </a:t>
            </a:r>
            <a:r>
              <a:rPr lang="de-DE" sz="1600" dirty="0">
                <a:solidFill>
                  <a:schemeClr val="bg1"/>
                </a:solidFill>
              </a:rPr>
              <a:t>“</a:t>
            </a:r>
            <a:r>
              <a:rPr lang="en" sz="1600" dirty="0">
                <a:solidFill>
                  <a:schemeClr val="bg1"/>
                </a:solidFill>
              </a:rPr>
              <a:t>Eine Präsentation von </a:t>
            </a:r>
            <a:br>
              <a:rPr lang="en" sz="1600" dirty="0">
                <a:solidFill>
                  <a:schemeClr val="bg1"/>
                </a:solidFill>
              </a:rPr>
            </a:br>
            <a:r>
              <a:rPr lang="en" sz="1600" dirty="0">
                <a:solidFill>
                  <a:schemeClr val="bg1"/>
                </a:solidFill>
              </a:rPr>
              <a:t>Henrik Birk, Jan Eckerle und Patrick Gegg” </a:t>
            </a:r>
            <a:r>
              <a:rPr lang="en" sz="1600" dirty="0">
                <a:solidFill>
                  <a:schemeClr val="accent6"/>
                </a:solidFill>
              </a:rPr>
              <a:t>&lt;&lt;</a:t>
            </a:r>
            <a:r>
              <a:rPr lang="en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accent2"/>
                </a:solidFill>
              </a:rPr>
              <a:t>std</a:t>
            </a:r>
            <a:r>
              <a:rPr lang="de-DE" sz="1600" dirty="0"/>
              <a:t>::</a:t>
            </a:r>
            <a:r>
              <a:rPr lang="de-DE" sz="1600" dirty="0" err="1">
                <a:solidFill>
                  <a:schemeClr val="bg2"/>
                </a:solidFill>
              </a:rPr>
              <a:t>endl</a:t>
            </a:r>
            <a:r>
              <a:rPr lang="de-DE" sz="1600" dirty="0">
                <a:solidFill>
                  <a:schemeClr val="accent6"/>
                </a:solidFill>
              </a:rPr>
              <a:t>;</a:t>
            </a:r>
            <a:endParaRPr sz="1600" dirty="0">
              <a:solidFill>
                <a:schemeClr val="accent6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 err="1">
                <a:solidFill>
                  <a:schemeClr val="accent3"/>
                </a:solidFill>
              </a:rPr>
              <a:t>CrazyApe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Projekt</a:t>
            </a:r>
            <a:r>
              <a:rPr lang="en" dirty="0">
                <a:solidFill>
                  <a:schemeClr val="accent6"/>
                </a:solidFill>
              </a:rPr>
              <a:t> </a:t>
            </a:r>
            <a:r>
              <a:rPr lang="en" dirty="0">
                <a:solidFill>
                  <a:schemeClr val="bg2"/>
                </a:solidFill>
              </a:rPr>
              <a:t>CrazyApe</a:t>
            </a:r>
            <a:endParaRPr dirty="0">
              <a:solidFill>
                <a:schemeClr val="bg2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0" y="914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solidFill>
                  <a:schemeClr val="accent3"/>
                </a:solidFill>
              </a:rPr>
              <a:t>Programmieren in C/C++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88EDCEA-B534-7BDF-7B46-1A623B669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54" y="175900"/>
            <a:ext cx="2241385" cy="9357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477B939-5452-A016-DE99-7F09F67F6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0401"/>
            <a:ext cx="9144000" cy="235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93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931C765-D9C4-B910-5A08-2233E8D49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67" y="0"/>
            <a:ext cx="814986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00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04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6" y="1846623"/>
            <a:ext cx="6538213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de-DE" dirty="0"/>
              <a:t>Programm Demo</a:t>
            </a:r>
            <a:r>
              <a:rPr lang="de-DE" dirty="0">
                <a:solidFill>
                  <a:schemeClr val="accent6"/>
                </a:solidFill>
              </a:rPr>
              <a:t>]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 err="1">
                <a:solidFill>
                  <a:schemeClr val="accent3"/>
                </a:solidFill>
              </a:rPr>
              <a:t>CrazyApe</a:t>
            </a:r>
            <a:endParaRPr lang="de-DE"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solidFill>
                  <a:schemeClr val="accent3"/>
                </a:solidFill>
              </a:rPr>
              <a:t>Programmieren in C/C++</a:t>
            </a:r>
          </a:p>
        </p:txBody>
      </p:sp>
    </p:spTree>
    <p:extLst>
      <p:ext uri="{BB962C8B-B14F-4D97-AF65-F5344CB8AC3E}">
        <p14:creationId xmlns:p14="http://schemas.microsoft.com/office/powerpoint/2010/main" val="2916240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05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6" y="1846623"/>
            <a:ext cx="6538213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rgbClr val="FFFF00"/>
                </a:solidFill>
              </a:rPr>
              <a:t>Verbesserungen</a:t>
            </a:r>
            <a:r>
              <a:rPr lang="en" dirty="0">
                <a:solidFill>
                  <a:schemeClr val="accent6"/>
                </a:solidFill>
              </a:rPr>
              <a:t>]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 err="1">
                <a:solidFill>
                  <a:schemeClr val="accent3"/>
                </a:solidFill>
              </a:rPr>
              <a:t>CrazyApe</a:t>
            </a:r>
            <a:endParaRPr lang="de-DE"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solidFill>
                  <a:schemeClr val="accent3"/>
                </a:solidFill>
              </a:rPr>
              <a:t>Programmieren in C/C++</a:t>
            </a:r>
          </a:p>
        </p:txBody>
      </p:sp>
    </p:spTree>
    <p:extLst>
      <p:ext uri="{BB962C8B-B14F-4D97-AF65-F5344CB8AC3E}">
        <p14:creationId xmlns:p14="http://schemas.microsoft.com/office/powerpoint/2010/main" val="2599181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2" y="586975"/>
            <a:ext cx="2588775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Ende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6" y="1846623"/>
            <a:ext cx="6538213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Vielen Dank für Eure Aufmerksamkeit!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 err="1">
                <a:solidFill>
                  <a:schemeClr val="accent3"/>
                </a:solidFill>
              </a:rPr>
              <a:t>CrazyApe</a:t>
            </a:r>
            <a:endParaRPr lang="de-DE"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solidFill>
                  <a:schemeClr val="accent3"/>
                </a:solidFill>
              </a:rPr>
              <a:t>Programmieren in C/C++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B492A25-EC78-1730-39C9-777B110AC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007" y="270175"/>
            <a:ext cx="1946030" cy="1023235"/>
          </a:xfrm>
          <a:prstGeom prst="rect">
            <a:avLst/>
          </a:prstGeom>
        </p:spPr>
      </p:pic>
      <p:sp>
        <p:nvSpPr>
          <p:cNvPr id="10" name="Google Shape;501;p30">
            <a:extLst>
              <a:ext uri="{FF2B5EF4-FFF2-40B4-BE49-F238E27FC236}">
                <a16:creationId xmlns:a16="http://schemas.microsoft.com/office/drawing/2014/main" id="{68D71D7B-50F0-E025-1569-1B30EFD9715D}"/>
              </a:ext>
            </a:extLst>
          </p:cNvPr>
          <p:cNvSpPr txBox="1">
            <a:spLocks/>
          </p:cNvSpPr>
          <p:nvPr/>
        </p:nvSpPr>
        <p:spPr>
          <a:xfrm>
            <a:off x="2622453" y="2820560"/>
            <a:ext cx="6538213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Code"/>
              <a:buNone/>
              <a:defRPr sz="3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Code"/>
              <a:buNone/>
              <a:defRPr sz="3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Code"/>
              <a:buNone/>
              <a:defRPr sz="3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Code"/>
              <a:buNone/>
              <a:defRPr sz="3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Code"/>
              <a:buNone/>
              <a:defRPr sz="3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Code"/>
              <a:buNone/>
              <a:defRPr sz="3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Code"/>
              <a:buNone/>
              <a:defRPr sz="3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Code"/>
              <a:buNone/>
              <a:defRPr sz="3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Code"/>
              <a:buNone/>
              <a:defRPr sz="3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de-DE" dirty="0" err="1">
                <a:solidFill>
                  <a:srgbClr val="DB41DF"/>
                </a:solidFill>
              </a:rPr>
              <a:t>return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>
                <a:solidFill>
                  <a:srgbClr val="0070C0"/>
                </a:solidFill>
              </a:rPr>
              <a:t>EXIT_SUCCESS</a:t>
            </a:r>
            <a:r>
              <a:rPr lang="de-DE" dirty="0">
                <a:solidFill>
                  <a:schemeClr val="accent6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0199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509475"/>
            <a:ext cx="872100" cy="265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49" y="1509487"/>
            <a:ext cx="3932519" cy="265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Wie sind wir vorgegangen?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1918275" y="2213474"/>
            <a:ext cx="872100" cy="265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303578" y="2843606"/>
            <a:ext cx="3129000" cy="265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Erklärung des Codes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2556950" y="2881968"/>
            <a:ext cx="872100" cy="265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4032798" y="3478523"/>
            <a:ext cx="3129000" cy="265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 Demo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Inhalt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900238"/>
            <a:ext cx="506100" cy="2669787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CrazyApe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solidFill>
                  <a:schemeClr val="accent3"/>
                </a:solidFill>
              </a:rPr>
              <a:t>Programmieren in C/C++</a:t>
            </a:r>
          </a:p>
        </p:txBody>
      </p:sp>
      <p:sp>
        <p:nvSpPr>
          <p:cNvPr id="24" name="Google Shape;480;p29">
            <a:extLst>
              <a:ext uri="{FF2B5EF4-FFF2-40B4-BE49-F238E27FC236}">
                <a16:creationId xmlns:a16="http://schemas.microsoft.com/office/drawing/2014/main" id="{31FE579B-7377-5EA6-7FED-5D3D3E39872D}"/>
              </a:ext>
            </a:extLst>
          </p:cNvPr>
          <p:cNvSpPr txBox="1">
            <a:spLocks/>
          </p:cNvSpPr>
          <p:nvPr/>
        </p:nvSpPr>
        <p:spPr>
          <a:xfrm flipH="1">
            <a:off x="3196418" y="3496885"/>
            <a:ext cx="872100" cy="2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25" name="Google Shape;482;p29">
            <a:extLst>
              <a:ext uri="{FF2B5EF4-FFF2-40B4-BE49-F238E27FC236}">
                <a16:creationId xmlns:a16="http://schemas.microsoft.com/office/drawing/2014/main" id="{B1351DFD-A693-7CB8-F302-69F1A59C7A63}"/>
              </a:ext>
            </a:extLst>
          </p:cNvPr>
          <p:cNvSpPr txBox="1">
            <a:spLocks/>
          </p:cNvSpPr>
          <p:nvPr/>
        </p:nvSpPr>
        <p:spPr>
          <a:xfrm>
            <a:off x="2734308" y="2186405"/>
            <a:ext cx="3129000" cy="2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de-DE" dirty="0">
                <a:solidFill>
                  <a:schemeClr val="accent2"/>
                </a:solidFill>
              </a:rPr>
              <a:t>Klassendiagramm</a:t>
            </a:r>
          </a:p>
        </p:txBody>
      </p:sp>
      <p:sp>
        <p:nvSpPr>
          <p:cNvPr id="30" name="Google Shape;488;p29">
            <a:extLst>
              <a:ext uri="{FF2B5EF4-FFF2-40B4-BE49-F238E27FC236}">
                <a16:creationId xmlns:a16="http://schemas.microsoft.com/office/drawing/2014/main" id="{79B5D733-D2A7-3464-D620-49446E297C0A}"/>
              </a:ext>
            </a:extLst>
          </p:cNvPr>
          <p:cNvSpPr txBox="1">
            <a:spLocks/>
          </p:cNvSpPr>
          <p:nvPr/>
        </p:nvSpPr>
        <p:spPr>
          <a:xfrm>
            <a:off x="4677125" y="4064690"/>
            <a:ext cx="3129000" cy="2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de-DE" dirty="0">
                <a:solidFill>
                  <a:srgbClr val="FFFF00"/>
                </a:solidFill>
              </a:rPr>
              <a:t>Verbesserungen</a:t>
            </a:r>
          </a:p>
        </p:txBody>
      </p:sp>
      <p:sp>
        <p:nvSpPr>
          <p:cNvPr id="31" name="Google Shape;480;p29">
            <a:extLst>
              <a:ext uri="{FF2B5EF4-FFF2-40B4-BE49-F238E27FC236}">
                <a16:creationId xmlns:a16="http://schemas.microsoft.com/office/drawing/2014/main" id="{932FB91B-9D79-B4C1-F149-53FE4D02066E}"/>
              </a:ext>
            </a:extLst>
          </p:cNvPr>
          <p:cNvSpPr txBox="1">
            <a:spLocks/>
          </p:cNvSpPr>
          <p:nvPr/>
        </p:nvSpPr>
        <p:spPr>
          <a:xfrm flipH="1">
            <a:off x="3840745" y="4097340"/>
            <a:ext cx="872100" cy="2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dirty="0"/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01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6" y="1846623"/>
            <a:ext cx="6538213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Wie sind wir vorgegangen?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 err="1">
                <a:solidFill>
                  <a:schemeClr val="accent3"/>
                </a:solidFill>
              </a:rPr>
              <a:t>CrazyApe</a:t>
            </a:r>
            <a:endParaRPr lang="de-DE"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solidFill>
                  <a:schemeClr val="accent3"/>
                </a:solidFill>
              </a:rPr>
              <a:t>Programmieren in C/C++</a:t>
            </a:r>
          </a:p>
        </p:txBody>
      </p:sp>
    </p:spTree>
    <p:extLst>
      <p:ext uri="{BB962C8B-B14F-4D97-AF65-F5344CB8AC3E}">
        <p14:creationId xmlns:p14="http://schemas.microsoft.com/office/powerpoint/2010/main" val="412699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01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 err="1">
                <a:solidFill>
                  <a:schemeClr val="accent3"/>
                </a:solidFill>
              </a:rPr>
              <a:t>CrazyApe</a:t>
            </a:r>
            <a:endParaRPr lang="de-DE"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solidFill>
                  <a:schemeClr val="accent3"/>
                </a:solidFill>
              </a:rPr>
              <a:t>Programmieren in C/C++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E369443-760E-D491-F47D-E100B7337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42" y="68363"/>
            <a:ext cx="7788315" cy="5006774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E424B9DC-FD08-2B36-E887-102F1E3E6EA0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52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2"/>
                </a:solidFill>
              </a:rPr>
              <a:t>Klassendiagramm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 err="1">
                <a:solidFill>
                  <a:schemeClr val="accent3"/>
                </a:solidFill>
              </a:rPr>
              <a:t>CrazyApe</a:t>
            </a:r>
            <a:endParaRPr lang="de-DE"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solidFill>
                  <a:schemeClr val="accent3"/>
                </a:solidFill>
              </a:rPr>
              <a:t>Programmieren in C/C++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F0B1ED-9958-9BE3-573C-329222AD4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FBB9A5B7-773B-0CD7-5B88-BCCF759B3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71" y="0"/>
            <a:ext cx="7490657" cy="51435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C30F291-B7F1-312C-57A4-BC585652C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850" y="958506"/>
            <a:ext cx="293608" cy="873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03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5" y="1846623"/>
            <a:ext cx="7088283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de-DE" dirty="0">
                <a:solidFill>
                  <a:srgbClr val="FFC000"/>
                </a:solidFill>
              </a:rPr>
              <a:t>Erklärung des Codes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rgbClr val="FFC000"/>
                </a:solidFill>
              </a:rPr>
              <a:t> 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 err="1">
                <a:solidFill>
                  <a:schemeClr val="accent3"/>
                </a:solidFill>
              </a:rPr>
              <a:t>CrazyApe</a:t>
            </a:r>
            <a:endParaRPr lang="de-DE"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6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solidFill>
                  <a:schemeClr val="accent3"/>
                </a:solidFill>
              </a:rPr>
              <a:t>Programmieren in C/C++</a:t>
            </a:r>
          </a:p>
        </p:txBody>
      </p:sp>
    </p:spTree>
    <p:extLst>
      <p:ext uri="{BB962C8B-B14F-4D97-AF65-F5344CB8AC3E}">
        <p14:creationId xmlns:p14="http://schemas.microsoft.com/office/powerpoint/2010/main" val="112218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FAAC48A-14FF-730C-8180-B4DF57E68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43" y="532800"/>
            <a:ext cx="8136157" cy="422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31295A2-4735-DB39-6F90-B7A95A440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90" y="127030"/>
            <a:ext cx="7807877" cy="488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0679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Microsoft Office PowerPoint</Application>
  <PresentationFormat>Bildschirmpräsentation (16:9)</PresentationFormat>
  <Paragraphs>107</Paragraphs>
  <Slides>14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Fira Code</vt:lpstr>
      <vt:lpstr>Arial</vt:lpstr>
      <vt:lpstr>Programming Language Workshop for Beginners by Slidesgo</vt:lpstr>
      <vt:lpstr>Programmieren in C/C++{</vt:lpstr>
      <vt:lpstr>01</vt:lpstr>
      <vt:lpstr>01 {</vt:lpstr>
      <vt:lpstr>01 {</vt:lpstr>
      <vt:lpstr>02 {</vt:lpstr>
      <vt:lpstr>PowerPoint-Präsentation</vt:lpstr>
      <vt:lpstr>03 {</vt:lpstr>
      <vt:lpstr>PowerPoint-Präsentation</vt:lpstr>
      <vt:lpstr>PowerPoint-Präsentation</vt:lpstr>
      <vt:lpstr>PowerPoint-Präsentation</vt:lpstr>
      <vt:lpstr>PowerPoint-Präsentation</vt:lpstr>
      <vt:lpstr>04 {</vt:lpstr>
      <vt:lpstr>05 {</vt:lpstr>
      <vt:lpstr>Ende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Programmieren in C{</dc:title>
  <dc:creator>- GEGGMAN -</dc:creator>
  <cp:lastModifiedBy>Henrik Birk</cp:lastModifiedBy>
  <cp:revision>34</cp:revision>
  <dcterms:modified xsi:type="dcterms:W3CDTF">2022-07-29T07:01:34Z</dcterms:modified>
</cp:coreProperties>
</file>