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hammad Taha" initials="" lastIdx="4" clrIdx="0"/>
  <p:cmAuthor id="1" name="avya kalr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9BD3D-B6AE-40A9-BE7E-A31675B01B7E}">
  <a:tblStyle styleId="{2029BD3D-B6AE-40A9-BE7E-A31675B01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1T08:21:28.822" idx="3">
    <p:pos x="6000" y="200"/>
    <p:text>@Akmal if you can add your PGE insights as to why you choose the features aside from just obtaining it from the correlation matrix.</p:text>
  </p:cm>
  <p:cm authorId="0" dt="2024-01-21T08:28:51.931" idx="1">
    <p:pos x="6000" y="0"/>
    <p:text>@atharva you and Akmal have deeper understanding of the findings. so please share your thoughts here. I tried to lay general foundation at the executive summary that way its chronological.</p:text>
  </p:cm>
  <p:cm authorId="0" dt="2024-01-21T17:08:22.940" idx="2">
    <p:pos x="6000" y="100"/>
    <p:text>@Avya this aren't our features I believe. check the correlation matrix or ask Akmal. I am not sure which specific features to put here.</p:text>
  </p:cm>
  <p:cm authorId="1" dt="2024-01-21T17:08:22.940" idx="1">
    <p:pos x="6000" y="100"/>
    <p:text>i think by features in this slide they mean like the aspects of our workflow and not the features that influence our data.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1T08:26:41.553" idx="4">
    <p:pos x="6000" y="0"/>
    <p:text>I couldn't find the asked graph on the Jupiter notebook.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153aeecb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b153aeecb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2b153aeecb6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153aeec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153aeecb6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b153aeecb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153aeec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153aeecb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b153aeecb6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53aeec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53aeecb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b153aeecb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al Title">
  <p:cSld name="Transitional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09033" y="1855886"/>
            <a:ext cx="77343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erriweather Sans"/>
              <a:buChar char="-"/>
              <a:defRPr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Object">
  <p:cSld name="Double 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8650" y="1929440"/>
            <a:ext cx="3867150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74897" y="1928888"/>
            <a:ext cx="3867150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ll Quote Slide">
  <p:cSld name="Pull Quot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7" descr="knockout_formal_Cockrell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258" y="83392"/>
            <a:ext cx="2514943" cy="5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3205467" y="57178"/>
            <a:ext cx="47606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 A.I. 2024 Hackathon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GEHackathon/workshop/blob/main/03_feature_selection/workflows/SubsurfaceDataAnalytics_Feature_Ranking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24965" y="1007398"/>
            <a:ext cx="90858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Hackathon Project Final Presentation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January 21</a:t>
            </a:r>
            <a:r>
              <a:rPr lang="en-US" sz="2400" baseline="30000">
                <a:solidFill>
                  <a:schemeClr val="dk1"/>
                </a:solidFill>
              </a:rPr>
              <a:t>th</a:t>
            </a:r>
            <a:r>
              <a:rPr lang="en-US" sz="2400">
                <a:solidFill>
                  <a:schemeClr val="dk1"/>
                </a:solidFill>
              </a:rPr>
              <a:t>, 2024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Team Entelligence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Atharva Kalamkar-Computational Engineering, </a:t>
            </a:r>
            <a:endParaRPr sz="1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Muhammad Akmal-Petroleum and Geosciences Engineering,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Avya Kalra-Computational Engineering/Mathematics,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Mihir Yogesh Bendre-Computational Engineering,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Muhammad Taha-Computational Engineering.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1009724" y="6329805"/>
            <a:ext cx="711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506027" y="857928"/>
            <a:ext cx="8043300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your team learn?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learned to ask the right questions and formulate thoughtful ideas to address the problems specific goals.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sequence to solve a machine learning problem.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your team like?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greatly appreciate the constant constructive feedback and support by the Architects, the Mentors and our beloved Professors.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provisions of food and coffee were a real savior.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*wisdom* that we gained.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could we do to improve next year?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well organized, nothing to improve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Stronger coffee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/>
        </p:nvSpPr>
        <p:spPr>
          <a:xfrm>
            <a:off x="402100" y="823400"/>
            <a:ext cx="80433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What is the problem?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Average Pump Difference to optimize fluid system selection, minimizing uncertainty in post-simulation planning, scheduling, and budgeting. 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Utilization of accurate Data Analytics principle to evaluate Data sources with varying uncertain features.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was  made difficult due to NaN &amp; Hidden values adding to the complexity in Transforming features.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Data-driven  Machine learning model to not only find missing data but to avoid uncertainty below 45 degree based of an accuracy plot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What did your team do to address the problem?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Cleaned data by removing Nan values and  Impute data by implementing KNN Imputer.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ranking was obtain using Kendall Correlation Matrix (coverage).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Splitting Data in Training(80%) and Prediction(20%) datasets.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Algorithm.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What did your team learn?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team learned not only principles of Data Analysis and ML but also the ability support members due to circumstances they encountered in their learning journey.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learned to ask the right questions and formulate thoughtful ideas to address the problems specific goals.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sequence to solve a machine learning problem.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What does your team recommend going forward?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❖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plan of action and meet the agreed upon Target schedule.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506027" y="857928"/>
            <a:ext cx="8043300" cy="398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13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Importing Libraries and Dataset: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pandas, </a:t>
            </a:r>
            <a:r>
              <a:rPr lang="en-US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pickle, matplotlib, metrics.</a:t>
            </a: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Imputation: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Imputer, Normalizing Data.</a:t>
            </a: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Overview: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head, shape, and body of the data.</a:t>
            </a: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Engineering/ Feature importance: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Correlation/ Coverage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Preprocessing: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k-fold cross validation.</a:t>
            </a: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various Machine learning models: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Linear, Random Forest &amp; SVR models.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Uncertainty realizations-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Bootstrapping.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06027" y="857928"/>
            <a:ext cx="8043300" cy="4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2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Features of our workflow.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➢"/>
            </a:pP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MinMax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Scaler to normalize.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➢"/>
            </a:pP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LabelEncoder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imputation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K-fold cross validation with 3 splits.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Vector Regression model.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Bootstrapping for uncertainty.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709033" y="1058239"/>
            <a:ext cx="7740600" cy="68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Ranking: Coverage</a:t>
            </a:r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7350"/>
            <a:ext cx="9144000" cy="47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/>
        </p:nvSpPr>
        <p:spPr>
          <a:xfrm>
            <a:off x="0" y="6474350"/>
            <a:ext cx="98496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Built using code from Michael Pyrcz- </a:t>
            </a:r>
            <a:r>
              <a:rPr lang="en-US" sz="900" u="sng">
                <a:solidFill>
                  <a:schemeClr val="hlink"/>
                </a:solidFill>
                <a:hlinkClick r:id="rId4"/>
              </a:rPr>
              <a:t>https://github.com/PGEHackathon/workshop/blob/main/03_feature_selection/workflows/SubsurfaceDataAnalytics_Feature_Ranking.ipynb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05883" y="767214"/>
            <a:ext cx="7740600" cy="68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Top 10 important features according to RFR: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709033" y="1855886"/>
            <a:ext cx="7734300" cy="458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Pressure Gradient (psi/ft) new: 0.2932827509554326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Avg Open Pressure: 0.20417609290139727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Young: 0.07121598167122084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Avg Close Pressure: 0.036625904574021324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SD Open Pressure: 0.03255641237272558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TVD: 0.027239152465323078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Soak Time: 0.02356038635426811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SD Close Pressure: 0.023214455233728733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Williams: 0.023043572928056054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Lateral Length: 0.021720527794143504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705875" y="767231"/>
            <a:ext cx="7740600" cy="108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10 important features according to GBR: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09033" y="1944461"/>
            <a:ext cx="7734300" cy="458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Pressure Gradient (psi/ft) new: 0.27266378562541954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Avg Open Pressure: 0.2466867373762129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Young: 0.10625920679656184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Avg Close Pressure: 0.0375084615555857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Lateral Length: 0.034039939345346805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Soak Time: 0.027296508507642075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SD Open Pressure: 0.02153542773496318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Williams: 0.021058980585256667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TVD: 0.017611214543896983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SD Close Pressure: 0.016800279225412742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09033" y="1058239"/>
            <a:ext cx="7740600" cy="68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709033" y="1855886"/>
            <a:ext cx="7734300" cy="458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25" y="1855875"/>
            <a:ext cx="7610276" cy="48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820473" y="714700"/>
            <a:ext cx="5031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2069025" y="1443050"/>
          <a:ext cx="4533900" cy="4767975"/>
        </p:xfrm>
        <a:graphic>
          <a:graphicData uri="http://schemas.openxmlformats.org/drawingml/2006/table">
            <a:tbl>
              <a:tblPr>
                <a:noFill/>
                <a:tableStyleId>{2029BD3D-B6AE-40A9-BE7E-A31675B01B7E}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Well_ID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 Pump Difference, GPM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Uncertainty Realization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41.1179031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0.25932501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22.771435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0.25740486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0.75269254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0.2495351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3.52464607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0.26248701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57.0812733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0.24733865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10.2987739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0.24998092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16.2081189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0.28574301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6.20786429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0.26934266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2.74510175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0.23555818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55.9808203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0.26070163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11.4006227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0.26645186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30.0309552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0.25793133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33.9005478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0.23633037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9.71373171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0.23689034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1.67934868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0.25361019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Macintosh PowerPoint</Application>
  <PresentationFormat>On-screen Show (4:3)</PresentationFormat>
  <Paragraphs>146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Merriweather Sans</vt:lpstr>
      <vt:lpstr>PGE PPT Presentation</vt:lpstr>
      <vt:lpstr>PowerPoint Presentation</vt:lpstr>
      <vt:lpstr>PowerPoint Presentation</vt:lpstr>
      <vt:lpstr>PowerPoint Presentation</vt:lpstr>
      <vt:lpstr>PowerPoint Presentation</vt:lpstr>
      <vt:lpstr>Feature Ranking: Coverage</vt:lpstr>
      <vt:lpstr>Top 10 important features according to RFR:  </vt:lpstr>
      <vt:lpstr>Top 10 important features according to GBR:  </vt:lpstr>
      <vt:lpstr>Correlation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Bendre, Mihir Y</cp:lastModifiedBy>
  <cp:revision>1</cp:revision>
  <dcterms:modified xsi:type="dcterms:W3CDTF">2024-01-21T17:53:16Z</dcterms:modified>
</cp:coreProperties>
</file>