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3"/>
  </p:notesMasterIdLst>
  <p:sldIdLst>
    <p:sldId id="263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learned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develop a strategy for managing a large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synthesize large batches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stay focused for long stretches of time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enjoyed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Learning from the different mentors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complexity of the problem (partially due to lack of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strong focus on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Next year could be improved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 slightly longer timeframe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Allowing groups of up to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Examining AI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3 infill well locations (location map) and predicted 2 year production for your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8232</TotalTime>
  <Words>538</Words>
  <Application>Microsoft Office PowerPoint</Application>
  <PresentationFormat>On-screen Show (4:3)</PresentationFormat>
  <Paragraphs>123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45</cp:revision>
  <dcterms:created xsi:type="dcterms:W3CDTF">2017-10-04T14:25:29Z</dcterms:created>
  <dcterms:modified xsi:type="dcterms:W3CDTF">2022-03-27T16:03:02Z</dcterms:modified>
</cp:coreProperties>
</file>