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3"/>
  </p:notesMasterIdLst>
  <p:sldIdLst>
    <p:sldId id="263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Examining AI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8193</TotalTime>
  <Words>490</Words>
  <Application>Microsoft Office PowerPoint</Application>
  <PresentationFormat>On-screen Show (4:3)</PresentationFormat>
  <Paragraphs>115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44</cp:revision>
  <dcterms:created xsi:type="dcterms:W3CDTF">2017-10-04T14:25:29Z</dcterms:created>
  <dcterms:modified xsi:type="dcterms:W3CDTF">2022-03-27T15:09:12Z</dcterms:modified>
</cp:coreProperties>
</file>