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11"/>
  </p:notesMasterIdLst>
  <p:sldIdLst>
    <p:sldId id="263" r:id="rId3"/>
    <p:sldId id="264" r:id="rId4"/>
    <p:sldId id="265" r:id="rId5"/>
    <p:sldId id="266" r:id="rId6"/>
    <p:sldId id="270" r:id="rId7"/>
    <p:sldId id="271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BEF10F25-9755-431E-8E6C-53414F5EAA25}"/>
    <pc:docChg chg="modSld modMainMaster">
      <pc:chgData name="Pyrcz, Michael" userId="0efd8a38-3f8e-46fd-9886-7800c0196e80" providerId="ADAL" clId="{BEF10F25-9755-431E-8E6C-53414F5EAA25}" dt="2022-03-23T21:53:13.452" v="177" actId="20577"/>
      <pc:docMkLst>
        <pc:docMk/>
      </pc:docMkLst>
      <pc:sldChg chg="modSp">
        <pc:chgData name="Pyrcz, Michael" userId="0efd8a38-3f8e-46fd-9886-7800c0196e80" providerId="ADAL" clId="{BEF10F25-9755-431E-8E6C-53414F5EAA25}" dt="2022-03-23T21:51:21.760" v="15" actId="20577"/>
        <pc:sldMkLst>
          <pc:docMk/>
          <pc:sldMk cId="0" sldId="263"/>
        </pc:sldMkLst>
        <pc:spChg chg="mod">
          <ac:chgData name="Pyrcz, Michael" userId="0efd8a38-3f8e-46fd-9886-7800c0196e80" providerId="ADAL" clId="{BEF10F25-9755-431E-8E6C-53414F5EAA25}" dt="2022-03-23T21:51:21.760" v="15" actId="20577"/>
          <ac:spMkLst>
            <pc:docMk/>
            <pc:sldMk cId="0" sldId="263"/>
            <ac:spMk id="9" creationId="{C3CAC856-1BBB-45BD-8E9F-47D8B49C9EFA}"/>
          </ac:spMkLst>
        </pc:spChg>
      </pc:sldChg>
      <pc:sldChg chg="modSp">
        <pc:chgData name="Pyrcz, Michael" userId="0efd8a38-3f8e-46fd-9886-7800c0196e80" providerId="ADAL" clId="{BEF10F25-9755-431E-8E6C-53414F5EAA25}" dt="2022-03-23T21:53:13.452" v="177" actId="20577"/>
        <pc:sldMkLst>
          <pc:docMk/>
          <pc:sldMk cId="2036120476" sldId="267"/>
        </pc:sldMkLst>
        <pc:spChg chg="mod">
          <ac:chgData name="Pyrcz, Michael" userId="0efd8a38-3f8e-46fd-9886-7800c0196e80" providerId="ADAL" clId="{BEF10F25-9755-431E-8E6C-53414F5EAA25}" dt="2022-03-23T21:53:13.452" v="177" actId="20577"/>
          <ac:spMkLst>
            <pc:docMk/>
            <pc:sldMk cId="2036120476" sldId="267"/>
            <ac:spMk id="9" creationId="{C3CAC856-1BBB-45BD-8E9F-47D8B49C9EFA}"/>
          </ac:spMkLst>
        </pc:spChg>
      </pc:sldChg>
      <pc:sldMasterChg chg="modSp">
        <pc:chgData name="Pyrcz, Michael" userId="0efd8a38-3f8e-46fd-9886-7800c0196e80" providerId="ADAL" clId="{BEF10F25-9755-431E-8E6C-53414F5EAA25}" dt="2022-03-23T21:51:47.969" v="17" actId="20577"/>
        <pc:sldMasterMkLst>
          <pc:docMk/>
          <pc:sldMasterMk cId="0" sldId="2147483648"/>
        </pc:sldMasterMkLst>
        <pc:spChg chg="mod">
          <ac:chgData name="Pyrcz, Michael" userId="0efd8a38-3f8e-46fd-9886-7800c0196e80" providerId="ADAL" clId="{BEF10F25-9755-431E-8E6C-53414F5EAA25}" dt="2022-03-23T21:51:47.969" v="17" actId="20577"/>
          <ac:spMkLst>
            <pc:docMk/>
            <pc:sldMasterMk cId="0" sldId="2147483648"/>
            <ac:spMk id="3" creationId="{6647E0C5-B503-4AC3-9922-270730B29508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4940" y="1674673"/>
            <a:ext cx="908581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>
                <a:latin typeface="+mn-lt"/>
                <a:cs typeface="Arial" panose="020B0604020202020204" pitchFamily="34" charset="0"/>
              </a:rPr>
              <a:t>March 27</a:t>
            </a:r>
            <a:r>
              <a:rPr lang="en-US" sz="1800" b="1" baseline="3000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>
                <a:latin typeface="+mn-lt"/>
                <a:cs typeface="Arial" panose="020B0604020202020204" pitchFamily="34" charset="0"/>
              </a:rPr>
              <a:t>, 2022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i="0" u="none" strike="noStrike" baseline="0" dirty="0">
                <a:latin typeface="+mn-lt"/>
                <a:cs typeface="Arial" panose="020B0604020202020204" pitchFamily="34" charset="0"/>
              </a:rPr>
              <a:t>[Project Team]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[Team Members]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Team Members’ Departments and School</a:t>
            </a: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65954-A42F-437F-828E-34290C82D61E}"/>
              </a:ext>
            </a:extLst>
          </p:cNvPr>
          <p:cNvSpPr txBox="1"/>
          <p:nvPr/>
        </p:nvSpPr>
        <p:spPr>
          <a:xfrm>
            <a:off x="2388093" y="6329805"/>
            <a:ext cx="6637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Note, you will have less than 10 minutes to present.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1. What is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2. What did your team do to address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3. What did your team learn?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4. What does your team recommend going forward?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Impedance values for lower and upper interval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A9A7C-A4AB-4953-91B4-E188491AF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0" t="34779" r="43186" b="18968"/>
          <a:stretch/>
        </p:blipFill>
        <p:spPr>
          <a:xfrm>
            <a:off x="562026" y="1541374"/>
            <a:ext cx="3914302" cy="24714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B2D3B-DAAF-4890-AA1F-42A658B96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6" t="34873" r="46055" b="19134"/>
          <a:stretch/>
        </p:blipFill>
        <p:spPr>
          <a:xfrm>
            <a:off x="4626210" y="1541374"/>
            <a:ext cx="3812333" cy="24714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A2A23-FA33-4BAD-9C28-3B25C0636C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90" t="34779" r="46549" b="18968"/>
          <a:stretch/>
        </p:blipFill>
        <p:spPr>
          <a:xfrm>
            <a:off x="562026" y="4177360"/>
            <a:ext cx="3914301" cy="2477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240283-1C75-42AB-ACFA-6565436B15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05" t="34149" r="45399" b="20541"/>
          <a:stretch/>
        </p:blipFill>
        <p:spPr>
          <a:xfrm>
            <a:off x="4674537" y="4166507"/>
            <a:ext cx="3983629" cy="24886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 (Multiple Slides)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782AD-EEC8-4ED6-8F33-7094E8012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5" t="34778" r="41947" b="19126"/>
          <a:stretch/>
        </p:blipFill>
        <p:spPr>
          <a:xfrm>
            <a:off x="417015" y="1298777"/>
            <a:ext cx="4639802" cy="26582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4AF92-ED22-4F5C-8041-DEA405E43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39" t="35566" r="40442" b="20854"/>
          <a:stretch/>
        </p:blipFill>
        <p:spPr>
          <a:xfrm>
            <a:off x="3981281" y="4009621"/>
            <a:ext cx="5025154" cy="2658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C18658-7DF7-4738-A822-B8DAFE8978D0}"/>
              </a:ext>
            </a:extLst>
          </p:cNvPr>
          <p:cNvSpPr txBox="1"/>
          <p:nvPr/>
        </p:nvSpPr>
        <p:spPr>
          <a:xfrm>
            <a:off x="5356927" y="1577947"/>
            <a:ext cx="3370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map shows high </a:t>
            </a:r>
            <a:r>
              <a:rPr lang="en-US" dirty="0" err="1"/>
              <a:t>impedence</a:t>
            </a:r>
            <a:r>
              <a:rPr lang="en-US" dirty="0"/>
              <a:t> difference between 2012 and 2021 in the lower interval</a:t>
            </a:r>
          </a:p>
        </p:txBody>
      </p:sp>
    </p:spTree>
    <p:extLst>
      <p:ext uri="{BB962C8B-B14F-4D97-AF65-F5344CB8AC3E}">
        <p14:creationId xmlns:p14="http://schemas.microsoft.com/office/powerpoint/2010/main" val="418098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Potentially depleted wells in the Lower interval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01483-5111-4124-8F69-BCD50D1AF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5" t="30688" r="48053" b="27538"/>
          <a:stretch/>
        </p:blipFill>
        <p:spPr>
          <a:xfrm>
            <a:off x="72828" y="1747880"/>
            <a:ext cx="4357286" cy="2925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6F2881-093B-4822-A21F-E239101027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17" t="29901" r="49026" b="30924"/>
          <a:stretch/>
        </p:blipFill>
        <p:spPr>
          <a:xfrm>
            <a:off x="4657005" y="3364518"/>
            <a:ext cx="4179497" cy="28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8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your 3 infill well locations (location map) and predicted 2 year production for your wells. 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Use table / map / distributions to communicate the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model predictions, modeling tuning etc.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8068</TotalTime>
  <Words>174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Benjamin Stormer</cp:lastModifiedBy>
  <cp:revision>63</cp:revision>
  <dcterms:created xsi:type="dcterms:W3CDTF">2017-10-04T14:25:29Z</dcterms:created>
  <dcterms:modified xsi:type="dcterms:W3CDTF">2022-03-27T16:54:22Z</dcterms:modified>
</cp:coreProperties>
</file>