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7642</TotalTime>
  <Words>192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39</cp:revision>
  <dcterms:created xsi:type="dcterms:W3CDTF">2017-10-04T14:25:29Z</dcterms:created>
  <dcterms:modified xsi:type="dcterms:W3CDTF">2022-03-27T00:11:33Z</dcterms:modified>
</cp:coreProperties>
</file>