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4"/>
  </p:notesMasterIdLst>
  <p:sldIdLst>
    <p:sldId id="263" r:id="rId3"/>
    <p:sldId id="264" r:id="rId4"/>
    <p:sldId id="265" r:id="rId5"/>
    <p:sldId id="273" r:id="rId6"/>
    <p:sldId id="266" r:id="rId7"/>
    <p:sldId id="269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96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F2307-F54D-404D-8141-A2BDE638A178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</dgm:pt>
    <dgm:pt modelId="{B2FAF645-4870-428A-8057-DE70BD54F805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1270466-A88C-4F64-87B6-C902EA7B80A8}" type="parTrans" cxnId="{DE00D2A6-D043-4627-B3E2-0015082A4711}">
      <dgm:prSet/>
      <dgm:spPr/>
      <dgm:t>
        <a:bodyPr/>
        <a:lstStyle/>
        <a:p>
          <a:endParaRPr lang="en-US"/>
        </a:p>
      </dgm:t>
    </dgm:pt>
    <dgm:pt modelId="{B44BEA26-BD14-4156-92C7-E598EF7B0FEE}" type="sibTrans" cxnId="{DE00D2A6-D043-4627-B3E2-0015082A4711}">
      <dgm:prSet/>
      <dgm:spPr/>
      <dgm:t>
        <a:bodyPr/>
        <a:lstStyle/>
        <a:p>
          <a:endParaRPr lang="en-US"/>
        </a:p>
      </dgm:t>
    </dgm:pt>
    <dgm:pt modelId="{5200120B-9783-4531-8C30-155AC692040D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C39BC8AE-D4BF-4B9C-9158-D1D9F09BBB38}" type="parTrans" cxnId="{CBD911D8-4C01-40D1-B1B0-0BCA570D3B89}">
      <dgm:prSet/>
      <dgm:spPr/>
      <dgm:t>
        <a:bodyPr/>
        <a:lstStyle/>
        <a:p>
          <a:endParaRPr lang="en-US"/>
        </a:p>
      </dgm:t>
    </dgm:pt>
    <dgm:pt modelId="{1D731585-3192-4EB6-936C-505AD019ABCA}" type="sibTrans" cxnId="{CBD911D8-4C01-40D1-B1B0-0BCA570D3B89}">
      <dgm:prSet/>
      <dgm:spPr/>
      <dgm:t>
        <a:bodyPr/>
        <a:lstStyle/>
        <a:p>
          <a:endParaRPr lang="en-US"/>
        </a:p>
      </dgm:t>
    </dgm:pt>
    <dgm:pt modelId="{3BE0FA36-AEEF-4048-9633-579D1528E3AB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246DC7D-71AB-4326-8946-3A87EF9CCD8C}" type="parTrans" cxnId="{5525ED40-1EFC-4680-8A1B-0FD3A9E75E1A}">
      <dgm:prSet/>
      <dgm:spPr/>
      <dgm:t>
        <a:bodyPr/>
        <a:lstStyle/>
        <a:p>
          <a:endParaRPr lang="en-US"/>
        </a:p>
      </dgm:t>
    </dgm:pt>
    <dgm:pt modelId="{C655A173-9EA1-4C69-8107-E9CE1D432D58}" type="sibTrans" cxnId="{5525ED40-1EFC-4680-8A1B-0FD3A9E75E1A}">
      <dgm:prSet/>
      <dgm:spPr/>
      <dgm:t>
        <a:bodyPr/>
        <a:lstStyle/>
        <a:p>
          <a:endParaRPr lang="en-US"/>
        </a:p>
      </dgm:t>
    </dgm:pt>
    <dgm:pt modelId="{8FFC2BBF-14F7-4EE0-A208-6B69A1F6527E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97C3BD5A-F520-4CC1-AE62-685FEFCE3C0E}" type="parTrans" cxnId="{894C60E2-694A-4969-B14C-2A8571D91194}">
      <dgm:prSet/>
      <dgm:spPr/>
      <dgm:t>
        <a:bodyPr/>
        <a:lstStyle/>
        <a:p>
          <a:endParaRPr lang="en-US"/>
        </a:p>
      </dgm:t>
    </dgm:pt>
    <dgm:pt modelId="{D3815624-0AB3-45E3-9FAE-24A72B523C05}" type="sibTrans" cxnId="{894C60E2-694A-4969-B14C-2A8571D91194}">
      <dgm:prSet/>
      <dgm:spPr/>
      <dgm:t>
        <a:bodyPr/>
        <a:lstStyle/>
        <a:p>
          <a:endParaRPr lang="en-US"/>
        </a:p>
      </dgm:t>
    </dgm:pt>
    <dgm:pt modelId="{D5F0A862-13D7-4F91-9342-606B6090A2A3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0EEFF54A-E640-4965-A8E4-9C8527E55BFE}" type="parTrans" cxnId="{5224B077-BB8A-4297-B53C-CDF2DC3AF312}">
      <dgm:prSet/>
      <dgm:spPr/>
      <dgm:t>
        <a:bodyPr/>
        <a:lstStyle/>
        <a:p>
          <a:endParaRPr lang="en-US"/>
        </a:p>
      </dgm:t>
    </dgm:pt>
    <dgm:pt modelId="{974D4758-7567-45B9-9E07-5789B83DA382}" type="sibTrans" cxnId="{5224B077-BB8A-4297-B53C-CDF2DC3AF312}">
      <dgm:prSet/>
      <dgm:spPr/>
      <dgm:t>
        <a:bodyPr/>
        <a:lstStyle/>
        <a:p>
          <a:endParaRPr lang="en-US"/>
        </a:p>
      </dgm:t>
    </dgm:pt>
    <dgm:pt modelId="{6D76CBF5-6AEA-4B2F-B0FF-2F0649C7EA30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118AA715-57C4-4A59-8B2D-32D0895F9AB5}" type="parTrans" cxnId="{CA8E19D6-9C3A-494D-AFED-D145DBC8B19C}">
      <dgm:prSet/>
      <dgm:spPr/>
      <dgm:t>
        <a:bodyPr/>
        <a:lstStyle/>
        <a:p>
          <a:endParaRPr lang="en-US"/>
        </a:p>
      </dgm:t>
    </dgm:pt>
    <dgm:pt modelId="{B83F5EB1-0526-4385-B3EC-F1C8C93467BF}" type="sibTrans" cxnId="{CA8E19D6-9C3A-494D-AFED-D145DBC8B19C}">
      <dgm:prSet/>
      <dgm:spPr/>
      <dgm:t>
        <a:bodyPr/>
        <a:lstStyle/>
        <a:p>
          <a:endParaRPr lang="en-US"/>
        </a:p>
      </dgm:t>
    </dgm:pt>
    <dgm:pt modelId="{88F2A061-BDF8-4E1E-A469-EE80A9BFD9FA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8263040B-F402-4DAC-AB9A-947FD254C31E}" type="sibTrans" cxnId="{5E207F26-7221-4ED4-B9E7-892E5850707A}">
      <dgm:prSet/>
      <dgm:spPr/>
      <dgm:t>
        <a:bodyPr/>
        <a:lstStyle/>
        <a:p>
          <a:endParaRPr lang="en-US"/>
        </a:p>
      </dgm:t>
    </dgm:pt>
    <dgm:pt modelId="{140161B5-DE6D-41CA-A979-89BD29DB170A}" type="parTrans" cxnId="{5E207F26-7221-4ED4-B9E7-892E5850707A}">
      <dgm:prSet/>
      <dgm:spPr/>
      <dgm:t>
        <a:bodyPr/>
        <a:lstStyle/>
        <a:p>
          <a:endParaRPr lang="en-US"/>
        </a:p>
      </dgm:t>
    </dgm:pt>
    <dgm:pt modelId="{F9F43447-6577-4715-BE7C-598E608BD6C1}" type="pres">
      <dgm:prSet presAssocID="{009F2307-F54D-404D-8141-A2BDE638A178}" presName="linearFlow" presStyleCnt="0">
        <dgm:presLayoutVars>
          <dgm:dir/>
          <dgm:animLvl val="lvl"/>
          <dgm:resizeHandles val="exact"/>
        </dgm:presLayoutVars>
      </dgm:prSet>
      <dgm:spPr/>
    </dgm:pt>
    <dgm:pt modelId="{10877178-E049-4577-9E70-997C41F953B0}" type="pres">
      <dgm:prSet presAssocID="{88F2A061-BDF8-4E1E-A469-EE80A9BFD9FA}" presName="composite" presStyleCnt="0"/>
      <dgm:spPr/>
    </dgm:pt>
    <dgm:pt modelId="{F389358C-75B6-4B69-AD58-7512E8F291B9}" type="pres">
      <dgm:prSet presAssocID="{88F2A061-BDF8-4E1E-A469-EE80A9BFD9F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FC5AC662-68C6-4637-9B6F-22B4E4A79535}" type="pres">
      <dgm:prSet presAssocID="{88F2A061-BDF8-4E1E-A469-EE80A9BFD9FA}" presName="descendantText" presStyleLbl="alignAcc1" presStyleIdx="0" presStyleCnt="7">
        <dgm:presLayoutVars>
          <dgm:bulletEnabled val="1"/>
        </dgm:presLayoutVars>
      </dgm:prSet>
      <dgm:spPr/>
    </dgm:pt>
    <dgm:pt modelId="{D7F7C25B-F4CF-40A8-82A4-48679B798783}" type="pres">
      <dgm:prSet presAssocID="{8263040B-F402-4DAC-AB9A-947FD254C31E}" presName="sp" presStyleCnt="0"/>
      <dgm:spPr/>
    </dgm:pt>
    <dgm:pt modelId="{DD7EADA0-6985-47B7-929A-AE5C788A3B67}" type="pres">
      <dgm:prSet presAssocID="{B2FAF645-4870-428A-8057-DE70BD54F805}" presName="composite" presStyleCnt="0"/>
      <dgm:spPr/>
    </dgm:pt>
    <dgm:pt modelId="{5597A53F-E64E-4B98-8B90-561327B6BE93}" type="pres">
      <dgm:prSet presAssocID="{B2FAF645-4870-428A-8057-DE70BD54F80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495C465-63E4-4E80-B8D8-CD5DE9CFB97C}" type="pres">
      <dgm:prSet presAssocID="{B2FAF645-4870-428A-8057-DE70BD54F805}" presName="descendantText" presStyleLbl="alignAcc1" presStyleIdx="1" presStyleCnt="7">
        <dgm:presLayoutVars>
          <dgm:bulletEnabled val="1"/>
        </dgm:presLayoutVars>
      </dgm:prSet>
      <dgm:spPr/>
    </dgm:pt>
    <dgm:pt modelId="{6E5C2C02-2BC8-4930-AB68-78263D8C1AE1}" type="pres">
      <dgm:prSet presAssocID="{B44BEA26-BD14-4156-92C7-E598EF7B0FEE}" presName="sp" presStyleCnt="0"/>
      <dgm:spPr/>
    </dgm:pt>
    <dgm:pt modelId="{0D1971C3-62FD-4949-B8D7-CF28A98EE431}" type="pres">
      <dgm:prSet presAssocID="{5200120B-9783-4531-8C30-155AC692040D}" presName="composite" presStyleCnt="0"/>
      <dgm:spPr/>
    </dgm:pt>
    <dgm:pt modelId="{0EBA2CEB-7A28-40F3-A411-3EA99BBC5F79}" type="pres">
      <dgm:prSet presAssocID="{5200120B-9783-4531-8C30-155AC692040D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F66C9D2-A3C2-411D-A223-290D81B63E2C}" type="pres">
      <dgm:prSet presAssocID="{5200120B-9783-4531-8C30-155AC692040D}" presName="descendantText" presStyleLbl="alignAcc1" presStyleIdx="2" presStyleCnt="7">
        <dgm:presLayoutVars>
          <dgm:bulletEnabled val="1"/>
        </dgm:presLayoutVars>
      </dgm:prSet>
      <dgm:spPr/>
    </dgm:pt>
    <dgm:pt modelId="{67E6D877-1BB2-46D8-8E0B-262BA6928DD3}" type="pres">
      <dgm:prSet presAssocID="{1D731585-3192-4EB6-936C-505AD019ABCA}" presName="sp" presStyleCnt="0"/>
      <dgm:spPr/>
    </dgm:pt>
    <dgm:pt modelId="{83303F68-F5E1-4AA8-9600-0AF0250C51FF}" type="pres">
      <dgm:prSet presAssocID="{3BE0FA36-AEEF-4048-9633-579D1528E3AB}" presName="composite" presStyleCnt="0"/>
      <dgm:spPr/>
    </dgm:pt>
    <dgm:pt modelId="{3D0E5EC8-EB45-4009-8CE4-C06CD6D6F1C5}" type="pres">
      <dgm:prSet presAssocID="{3BE0FA36-AEEF-4048-9633-579D1528E3AB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BE17F28-A366-4608-B732-B1490552ABEE}" type="pres">
      <dgm:prSet presAssocID="{3BE0FA36-AEEF-4048-9633-579D1528E3AB}" presName="descendantText" presStyleLbl="alignAcc1" presStyleIdx="3" presStyleCnt="7">
        <dgm:presLayoutVars>
          <dgm:bulletEnabled val="1"/>
        </dgm:presLayoutVars>
      </dgm:prSet>
      <dgm:spPr/>
    </dgm:pt>
    <dgm:pt modelId="{38C24136-6D81-4CE8-BAB9-B7CC69144ED6}" type="pres">
      <dgm:prSet presAssocID="{C655A173-9EA1-4C69-8107-E9CE1D432D58}" presName="sp" presStyleCnt="0"/>
      <dgm:spPr/>
    </dgm:pt>
    <dgm:pt modelId="{71B77BB3-6DF5-4CC8-85AF-1B20C6FAD5B5}" type="pres">
      <dgm:prSet presAssocID="{8FFC2BBF-14F7-4EE0-A208-6B69A1F6527E}" presName="composite" presStyleCnt="0"/>
      <dgm:spPr/>
    </dgm:pt>
    <dgm:pt modelId="{872A292E-D41B-4A97-823F-75BD01AD5364}" type="pres">
      <dgm:prSet presAssocID="{8FFC2BBF-14F7-4EE0-A208-6B69A1F6527E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8D1E379-D2FD-4CDF-B2DB-EB8A7F7603DA}" type="pres">
      <dgm:prSet presAssocID="{8FFC2BBF-14F7-4EE0-A208-6B69A1F6527E}" presName="descendantText" presStyleLbl="alignAcc1" presStyleIdx="4" presStyleCnt="7">
        <dgm:presLayoutVars>
          <dgm:bulletEnabled val="1"/>
        </dgm:presLayoutVars>
      </dgm:prSet>
      <dgm:spPr/>
    </dgm:pt>
    <dgm:pt modelId="{5ADA537C-B740-46C8-9D11-90D422B52B4B}" type="pres">
      <dgm:prSet presAssocID="{D3815624-0AB3-45E3-9FAE-24A72B523C05}" presName="sp" presStyleCnt="0"/>
      <dgm:spPr/>
    </dgm:pt>
    <dgm:pt modelId="{6E2BFFA6-4A55-45A5-BD4D-2FFC96F47945}" type="pres">
      <dgm:prSet presAssocID="{D5F0A862-13D7-4F91-9342-606B6090A2A3}" presName="composite" presStyleCnt="0"/>
      <dgm:spPr/>
    </dgm:pt>
    <dgm:pt modelId="{0CEDEBFA-8371-484A-B588-9478360014E0}" type="pres">
      <dgm:prSet presAssocID="{D5F0A862-13D7-4F91-9342-606B6090A2A3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6FA57C1-2AAB-4A20-97C7-C9D57A4D1DC8}" type="pres">
      <dgm:prSet presAssocID="{D5F0A862-13D7-4F91-9342-606B6090A2A3}" presName="descendantText" presStyleLbl="alignAcc1" presStyleIdx="5" presStyleCnt="7">
        <dgm:presLayoutVars>
          <dgm:bulletEnabled val="1"/>
        </dgm:presLayoutVars>
      </dgm:prSet>
      <dgm:spPr/>
    </dgm:pt>
    <dgm:pt modelId="{C1A65243-907F-4423-ADA5-547B59EFC756}" type="pres">
      <dgm:prSet presAssocID="{974D4758-7567-45B9-9E07-5789B83DA382}" presName="sp" presStyleCnt="0"/>
      <dgm:spPr/>
    </dgm:pt>
    <dgm:pt modelId="{73BAD7F5-995E-48D3-B730-267B66ADA909}" type="pres">
      <dgm:prSet presAssocID="{6D76CBF5-6AEA-4B2F-B0FF-2F0649C7EA30}" presName="composite" presStyleCnt="0"/>
      <dgm:spPr/>
    </dgm:pt>
    <dgm:pt modelId="{44D35B17-A99F-4938-865A-C9911E2D8E57}" type="pres">
      <dgm:prSet presAssocID="{6D76CBF5-6AEA-4B2F-B0FF-2F0649C7EA3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530BED05-3070-4AA1-9F9E-7C89A29B673C}" type="pres">
      <dgm:prSet presAssocID="{6D76CBF5-6AEA-4B2F-B0FF-2F0649C7EA30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E207F26-7221-4ED4-B9E7-892E5850707A}" srcId="{009F2307-F54D-404D-8141-A2BDE638A178}" destId="{88F2A061-BDF8-4E1E-A469-EE80A9BFD9FA}" srcOrd="0" destOrd="0" parTransId="{140161B5-DE6D-41CA-A979-89BD29DB170A}" sibTransId="{8263040B-F402-4DAC-AB9A-947FD254C31E}"/>
    <dgm:cxn modelId="{7B089A2E-1BF7-4C3D-8EEC-B4FF42ED2842}" type="presOf" srcId="{3BE0FA36-AEEF-4048-9633-579D1528E3AB}" destId="{3D0E5EC8-EB45-4009-8CE4-C06CD6D6F1C5}" srcOrd="0" destOrd="0" presId="urn:microsoft.com/office/officeart/2005/8/layout/chevron2"/>
    <dgm:cxn modelId="{F8637137-7DB7-4F90-9FD6-821373D8B9F1}" type="presOf" srcId="{6D76CBF5-6AEA-4B2F-B0FF-2F0649C7EA30}" destId="{44D35B17-A99F-4938-865A-C9911E2D8E57}" srcOrd="0" destOrd="0" presId="urn:microsoft.com/office/officeart/2005/8/layout/chevron2"/>
    <dgm:cxn modelId="{0B95BD39-0D7F-4E55-80AA-AED8CC7E69DC}" type="presOf" srcId="{D5F0A862-13D7-4F91-9342-606B6090A2A3}" destId="{0CEDEBFA-8371-484A-B588-9478360014E0}" srcOrd="0" destOrd="0" presId="urn:microsoft.com/office/officeart/2005/8/layout/chevron2"/>
    <dgm:cxn modelId="{EC5E253B-453C-4A20-8A5E-4273A6B51407}" type="presOf" srcId="{B2FAF645-4870-428A-8057-DE70BD54F805}" destId="{5597A53F-E64E-4B98-8B90-561327B6BE93}" srcOrd="0" destOrd="0" presId="urn:microsoft.com/office/officeart/2005/8/layout/chevron2"/>
    <dgm:cxn modelId="{F5C0A13D-ECCE-49A7-85F4-9E950E711101}" type="presOf" srcId="{5200120B-9783-4531-8C30-155AC692040D}" destId="{0EBA2CEB-7A28-40F3-A411-3EA99BBC5F79}" srcOrd="0" destOrd="0" presId="urn:microsoft.com/office/officeart/2005/8/layout/chevron2"/>
    <dgm:cxn modelId="{5525ED40-1EFC-4680-8A1B-0FD3A9E75E1A}" srcId="{009F2307-F54D-404D-8141-A2BDE638A178}" destId="{3BE0FA36-AEEF-4048-9633-579D1528E3AB}" srcOrd="3" destOrd="0" parTransId="{E246DC7D-71AB-4326-8946-3A87EF9CCD8C}" sibTransId="{C655A173-9EA1-4C69-8107-E9CE1D432D58}"/>
    <dgm:cxn modelId="{7D26EB5C-13AE-4AD6-9B97-A02A239072D0}" type="presOf" srcId="{8FFC2BBF-14F7-4EE0-A208-6B69A1F6527E}" destId="{872A292E-D41B-4A97-823F-75BD01AD5364}" srcOrd="0" destOrd="0" presId="urn:microsoft.com/office/officeart/2005/8/layout/chevron2"/>
    <dgm:cxn modelId="{5224B077-BB8A-4297-B53C-CDF2DC3AF312}" srcId="{009F2307-F54D-404D-8141-A2BDE638A178}" destId="{D5F0A862-13D7-4F91-9342-606B6090A2A3}" srcOrd="5" destOrd="0" parTransId="{0EEFF54A-E640-4965-A8E4-9C8527E55BFE}" sibTransId="{974D4758-7567-45B9-9E07-5789B83DA382}"/>
    <dgm:cxn modelId="{5D551885-CC03-44D4-99C6-BEE9854D68BF}" type="presOf" srcId="{88F2A061-BDF8-4E1E-A469-EE80A9BFD9FA}" destId="{F389358C-75B6-4B69-AD58-7512E8F291B9}" srcOrd="0" destOrd="0" presId="urn:microsoft.com/office/officeart/2005/8/layout/chevron2"/>
    <dgm:cxn modelId="{DE00D2A6-D043-4627-B3E2-0015082A4711}" srcId="{009F2307-F54D-404D-8141-A2BDE638A178}" destId="{B2FAF645-4870-428A-8057-DE70BD54F805}" srcOrd="1" destOrd="0" parTransId="{E1270466-A88C-4F64-87B6-C902EA7B80A8}" sibTransId="{B44BEA26-BD14-4156-92C7-E598EF7B0FEE}"/>
    <dgm:cxn modelId="{CA8E19D6-9C3A-494D-AFED-D145DBC8B19C}" srcId="{009F2307-F54D-404D-8141-A2BDE638A178}" destId="{6D76CBF5-6AEA-4B2F-B0FF-2F0649C7EA30}" srcOrd="6" destOrd="0" parTransId="{118AA715-57C4-4A59-8B2D-32D0895F9AB5}" sibTransId="{B83F5EB1-0526-4385-B3EC-F1C8C93467BF}"/>
    <dgm:cxn modelId="{CBD911D8-4C01-40D1-B1B0-0BCA570D3B89}" srcId="{009F2307-F54D-404D-8141-A2BDE638A178}" destId="{5200120B-9783-4531-8C30-155AC692040D}" srcOrd="2" destOrd="0" parTransId="{C39BC8AE-D4BF-4B9C-9158-D1D9F09BBB38}" sibTransId="{1D731585-3192-4EB6-936C-505AD019ABCA}"/>
    <dgm:cxn modelId="{894C60E2-694A-4969-B14C-2A8571D91194}" srcId="{009F2307-F54D-404D-8141-A2BDE638A178}" destId="{8FFC2BBF-14F7-4EE0-A208-6B69A1F6527E}" srcOrd="4" destOrd="0" parTransId="{97C3BD5A-F520-4CC1-AE62-685FEFCE3C0E}" sibTransId="{D3815624-0AB3-45E3-9FAE-24A72B523C05}"/>
    <dgm:cxn modelId="{118527F6-FAD3-449C-959B-DB1849484E0F}" type="presOf" srcId="{009F2307-F54D-404D-8141-A2BDE638A178}" destId="{F9F43447-6577-4715-BE7C-598E608BD6C1}" srcOrd="0" destOrd="0" presId="urn:microsoft.com/office/officeart/2005/8/layout/chevron2"/>
    <dgm:cxn modelId="{91AB1EF9-97F1-4CC3-AAE3-A134A03E3283}" type="presParOf" srcId="{F9F43447-6577-4715-BE7C-598E608BD6C1}" destId="{10877178-E049-4577-9E70-997C41F953B0}" srcOrd="0" destOrd="0" presId="urn:microsoft.com/office/officeart/2005/8/layout/chevron2"/>
    <dgm:cxn modelId="{0E5B4C9E-CE70-4AE2-905A-CD2C70CDEA26}" type="presParOf" srcId="{10877178-E049-4577-9E70-997C41F953B0}" destId="{F389358C-75B6-4B69-AD58-7512E8F291B9}" srcOrd="0" destOrd="0" presId="urn:microsoft.com/office/officeart/2005/8/layout/chevron2"/>
    <dgm:cxn modelId="{B783C223-15FB-435D-B027-CF6B7364C4C7}" type="presParOf" srcId="{10877178-E049-4577-9E70-997C41F953B0}" destId="{FC5AC662-68C6-4637-9B6F-22B4E4A79535}" srcOrd="1" destOrd="0" presId="urn:microsoft.com/office/officeart/2005/8/layout/chevron2"/>
    <dgm:cxn modelId="{186D7C0D-20E4-492F-855F-421894CE28CF}" type="presParOf" srcId="{F9F43447-6577-4715-BE7C-598E608BD6C1}" destId="{D7F7C25B-F4CF-40A8-82A4-48679B798783}" srcOrd="1" destOrd="0" presId="urn:microsoft.com/office/officeart/2005/8/layout/chevron2"/>
    <dgm:cxn modelId="{B088D87A-6E12-4C12-B276-6C9270DD899F}" type="presParOf" srcId="{F9F43447-6577-4715-BE7C-598E608BD6C1}" destId="{DD7EADA0-6985-47B7-929A-AE5C788A3B67}" srcOrd="2" destOrd="0" presId="urn:microsoft.com/office/officeart/2005/8/layout/chevron2"/>
    <dgm:cxn modelId="{E7B03A88-754C-45D4-941B-CD270AF34A72}" type="presParOf" srcId="{DD7EADA0-6985-47B7-929A-AE5C788A3B67}" destId="{5597A53F-E64E-4B98-8B90-561327B6BE93}" srcOrd="0" destOrd="0" presId="urn:microsoft.com/office/officeart/2005/8/layout/chevron2"/>
    <dgm:cxn modelId="{D494F2C4-3007-4433-A048-576D5FEA4C72}" type="presParOf" srcId="{DD7EADA0-6985-47B7-929A-AE5C788A3B67}" destId="{0495C465-63E4-4E80-B8D8-CD5DE9CFB97C}" srcOrd="1" destOrd="0" presId="urn:microsoft.com/office/officeart/2005/8/layout/chevron2"/>
    <dgm:cxn modelId="{BCA938DA-9E5D-46D1-AB5B-5522C8D942D6}" type="presParOf" srcId="{F9F43447-6577-4715-BE7C-598E608BD6C1}" destId="{6E5C2C02-2BC8-4930-AB68-78263D8C1AE1}" srcOrd="3" destOrd="0" presId="urn:microsoft.com/office/officeart/2005/8/layout/chevron2"/>
    <dgm:cxn modelId="{3F1783AE-222A-430D-B32B-BD9B5B9F5292}" type="presParOf" srcId="{F9F43447-6577-4715-BE7C-598E608BD6C1}" destId="{0D1971C3-62FD-4949-B8D7-CF28A98EE431}" srcOrd="4" destOrd="0" presId="urn:microsoft.com/office/officeart/2005/8/layout/chevron2"/>
    <dgm:cxn modelId="{05305825-B9A4-43AC-87B6-86C0943F98FC}" type="presParOf" srcId="{0D1971C3-62FD-4949-B8D7-CF28A98EE431}" destId="{0EBA2CEB-7A28-40F3-A411-3EA99BBC5F79}" srcOrd="0" destOrd="0" presId="urn:microsoft.com/office/officeart/2005/8/layout/chevron2"/>
    <dgm:cxn modelId="{4586FCE7-A900-4C06-890F-C6DBEEA61835}" type="presParOf" srcId="{0D1971C3-62FD-4949-B8D7-CF28A98EE431}" destId="{0F66C9D2-A3C2-411D-A223-290D81B63E2C}" srcOrd="1" destOrd="0" presId="urn:microsoft.com/office/officeart/2005/8/layout/chevron2"/>
    <dgm:cxn modelId="{BB5DE054-3BF4-4A17-A705-FDA6818F8A98}" type="presParOf" srcId="{F9F43447-6577-4715-BE7C-598E608BD6C1}" destId="{67E6D877-1BB2-46D8-8E0B-262BA6928DD3}" srcOrd="5" destOrd="0" presId="urn:microsoft.com/office/officeart/2005/8/layout/chevron2"/>
    <dgm:cxn modelId="{051A4D85-2CA6-450E-882F-E55F5FA7B903}" type="presParOf" srcId="{F9F43447-6577-4715-BE7C-598E608BD6C1}" destId="{83303F68-F5E1-4AA8-9600-0AF0250C51FF}" srcOrd="6" destOrd="0" presId="urn:microsoft.com/office/officeart/2005/8/layout/chevron2"/>
    <dgm:cxn modelId="{398440E8-7FCD-4583-917C-CB96C30BA60F}" type="presParOf" srcId="{83303F68-F5E1-4AA8-9600-0AF0250C51FF}" destId="{3D0E5EC8-EB45-4009-8CE4-C06CD6D6F1C5}" srcOrd="0" destOrd="0" presId="urn:microsoft.com/office/officeart/2005/8/layout/chevron2"/>
    <dgm:cxn modelId="{346EFB0A-06BD-4401-A1D9-9E7D54A706B6}" type="presParOf" srcId="{83303F68-F5E1-4AA8-9600-0AF0250C51FF}" destId="{3BE17F28-A366-4608-B732-B1490552ABEE}" srcOrd="1" destOrd="0" presId="urn:microsoft.com/office/officeart/2005/8/layout/chevron2"/>
    <dgm:cxn modelId="{B3ACEB21-E83E-4AAC-A431-57DA04B7C485}" type="presParOf" srcId="{F9F43447-6577-4715-BE7C-598E608BD6C1}" destId="{38C24136-6D81-4CE8-BAB9-B7CC69144ED6}" srcOrd="7" destOrd="0" presId="urn:microsoft.com/office/officeart/2005/8/layout/chevron2"/>
    <dgm:cxn modelId="{E2492151-33A4-4BD9-85EC-ECC432324EAA}" type="presParOf" srcId="{F9F43447-6577-4715-BE7C-598E608BD6C1}" destId="{71B77BB3-6DF5-4CC8-85AF-1B20C6FAD5B5}" srcOrd="8" destOrd="0" presId="urn:microsoft.com/office/officeart/2005/8/layout/chevron2"/>
    <dgm:cxn modelId="{02750B60-7A5C-45C3-8EDA-93553BF12451}" type="presParOf" srcId="{71B77BB3-6DF5-4CC8-85AF-1B20C6FAD5B5}" destId="{872A292E-D41B-4A97-823F-75BD01AD5364}" srcOrd="0" destOrd="0" presId="urn:microsoft.com/office/officeart/2005/8/layout/chevron2"/>
    <dgm:cxn modelId="{DE647B4D-9977-42E3-933D-B40BD759C1BB}" type="presParOf" srcId="{71B77BB3-6DF5-4CC8-85AF-1B20C6FAD5B5}" destId="{78D1E379-D2FD-4CDF-B2DB-EB8A7F7603DA}" srcOrd="1" destOrd="0" presId="urn:microsoft.com/office/officeart/2005/8/layout/chevron2"/>
    <dgm:cxn modelId="{252BB9AB-5DB2-4A59-B025-611362A871BC}" type="presParOf" srcId="{F9F43447-6577-4715-BE7C-598E608BD6C1}" destId="{5ADA537C-B740-46C8-9D11-90D422B52B4B}" srcOrd="9" destOrd="0" presId="urn:microsoft.com/office/officeart/2005/8/layout/chevron2"/>
    <dgm:cxn modelId="{43A68DB3-CB78-4E35-98C0-BB8F2CCA8147}" type="presParOf" srcId="{F9F43447-6577-4715-BE7C-598E608BD6C1}" destId="{6E2BFFA6-4A55-45A5-BD4D-2FFC96F47945}" srcOrd="10" destOrd="0" presId="urn:microsoft.com/office/officeart/2005/8/layout/chevron2"/>
    <dgm:cxn modelId="{930AE269-594C-4EB9-A892-BC12AE22DBC4}" type="presParOf" srcId="{6E2BFFA6-4A55-45A5-BD4D-2FFC96F47945}" destId="{0CEDEBFA-8371-484A-B588-9478360014E0}" srcOrd="0" destOrd="0" presId="urn:microsoft.com/office/officeart/2005/8/layout/chevron2"/>
    <dgm:cxn modelId="{24EFEE86-2CD8-48E7-A8B3-F4181CA245FD}" type="presParOf" srcId="{6E2BFFA6-4A55-45A5-BD4D-2FFC96F47945}" destId="{26FA57C1-2AAB-4A20-97C7-C9D57A4D1DC8}" srcOrd="1" destOrd="0" presId="urn:microsoft.com/office/officeart/2005/8/layout/chevron2"/>
    <dgm:cxn modelId="{E145AABD-C33E-40C4-A6CA-EC607A0D6C66}" type="presParOf" srcId="{F9F43447-6577-4715-BE7C-598E608BD6C1}" destId="{C1A65243-907F-4423-ADA5-547B59EFC756}" srcOrd="11" destOrd="0" presId="urn:microsoft.com/office/officeart/2005/8/layout/chevron2"/>
    <dgm:cxn modelId="{03B086D0-81D1-4777-9ED9-9D87D53B48B3}" type="presParOf" srcId="{F9F43447-6577-4715-BE7C-598E608BD6C1}" destId="{73BAD7F5-995E-48D3-B730-267B66ADA909}" srcOrd="12" destOrd="0" presId="urn:microsoft.com/office/officeart/2005/8/layout/chevron2"/>
    <dgm:cxn modelId="{89C63B48-2167-4F44-8728-48F473254E1C}" type="presParOf" srcId="{73BAD7F5-995E-48D3-B730-267B66ADA909}" destId="{44D35B17-A99F-4938-865A-C9911E2D8E57}" srcOrd="0" destOrd="0" presId="urn:microsoft.com/office/officeart/2005/8/layout/chevron2"/>
    <dgm:cxn modelId="{1A48D8C7-49DB-42F7-A529-2337D922053A}" type="presParOf" srcId="{73BAD7F5-995E-48D3-B730-267B66ADA909}" destId="{530BED05-3070-4AA1-9F9E-7C89A29B67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358C-75B6-4B69-AD58-7512E8F291B9}">
      <dsp:nvSpPr>
        <dsp:cNvPr id="0" name=""/>
        <dsp:cNvSpPr/>
      </dsp:nvSpPr>
      <dsp:spPr>
        <a:xfrm rot="5400000">
          <a:off x="-120869" y="125249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86408"/>
        <a:ext cx="564055" cy="241738"/>
      </dsp:txXfrm>
    </dsp:sp>
    <dsp:sp modelId="{FC5AC662-68C6-4637-9B6F-22B4E4A79535}">
      <dsp:nvSpPr>
        <dsp:cNvPr id="0" name=""/>
        <dsp:cNvSpPr/>
      </dsp:nvSpPr>
      <dsp:spPr>
        <a:xfrm rot="5400000">
          <a:off x="4085980" y="-3517544"/>
          <a:ext cx="524041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A53F-E64E-4B98-8B90-561327B6BE93}">
      <dsp:nvSpPr>
        <dsp:cNvPr id="0" name=""/>
        <dsp:cNvSpPr/>
      </dsp:nvSpPr>
      <dsp:spPr>
        <a:xfrm rot="5400000">
          <a:off x="-120869" y="847163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008322"/>
        <a:ext cx="564055" cy="241738"/>
      </dsp:txXfrm>
    </dsp:sp>
    <dsp:sp modelId="{0495C465-63E4-4E80-B8D8-CD5DE9CFB97C}">
      <dsp:nvSpPr>
        <dsp:cNvPr id="0" name=""/>
        <dsp:cNvSpPr/>
      </dsp:nvSpPr>
      <dsp:spPr>
        <a:xfrm rot="5400000">
          <a:off x="4086117" y="-2795767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A2CEB-7A28-40F3-A411-3EA99BBC5F79}">
      <dsp:nvSpPr>
        <dsp:cNvPr id="0" name=""/>
        <dsp:cNvSpPr/>
      </dsp:nvSpPr>
      <dsp:spPr>
        <a:xfrm rot="5400000">
          <a:off x="-120869" y="1569077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730236"/>
        <a:ext cx="564055" cy="241738"/>
      </dsp:txXfrm>
    </dsp:sp>
    <dsp:sp modelId="{0F66C9D2-A3C2-411D-A223-290D81B63E2C}">
      <dsp:nvSpPr>
        <dsp:cNvPr id="0" name=""/>
        <dsp:cNvSpPr/>
      </dsp:nvSpPr>
      <dsp:spPr>
        <a:xfrm rot="5400000">
          <a:off x="4086117" y="-207385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E5EC8-EB45-4009-8CE4-C06CD6D6F1C5}">
      <dsp:nvSpPr>
        <dsp:cNvPr id="0" name=""/>
        <dsp:cNvSpPr/>
      </dsp:nvSpPr>
      <dsp:spPr>
        <a:xfrm rot="5400000">
          <a:off x="-120869" y="2290992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452151"/>
        <a:ext cx="564055" cy="241738"/>
      </dsp:txXfrm>
    </dsp:sp>
    <dsp:sp modelId="{3BE17F28-A366-4608-B732-B1490552ABEE}">
      <dsp:nvSpPr>
        <dsp:cNvPr id="0" name=""/>
        <dsp:cNvSpPr/>
      </dsp:nvSpPr>
      <dsp:spPr>
        <a:xfrm rot="5400000">
          <a:off x="4086117" y="-135193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A292E-D41B-4A97-823F-75BD01AD5364}">
      <dsp:nvSpPr>
        <dsp:cNvPr id="0" name=""/>
        <dsp:cNvSpPr/>
      </dsp:nvSpPr>
      <dsp:spPr>
        <a:xfrm rot="5400000">
          <a:off x="-120869" y="3012906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174065"/>
        <a:ext cx="564055" cy="241738"/>
      </dsp:txXfrm>
    </dsp:sp>
    <dsp:sp modelId="{78D1E379-D2FD-4CDF-B2DB-EB8A7F7603DA}">
      <dsp:nvSpPr>
        <dsp:cNvPr id="0" name=""/>
        <dsp:cNvSpPr/>
      </dsp:nvSpPr>
      <dsp:spPr>
        <a:xfrm rot="5400000">
          <a:off x="4086117" y="-630024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EBFA-8371-484A-B588-9478360014E0}">
      <dsp:nvSpPr>
        <dsp:cNvPr id="0" name=""/>
        <dsp:cNvSpPr/>
      </dsp:nvSpPr>
      <dsp:spPr>
        <a:xfrm rot="5400000">
          <a:off x="-120869" y="3734820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895979"/>
        <a:ext cx="564055" cy="241738"/>
      </dsp:txXfrm>
    </dsp:sp>
    <dsp:sp modelId="{26FA57C1-2AAB-4A20-97C7-C9D57A4D1DC8}">
      <dsp:nvSpPr>
        <dsp:cNvPr id="0" name=""/>
        <dsp:cNvSpPr/>
      </dsp:nvSpPr>
      <dsp:spPr>
        <a:xfrm rot="5400000">
          <a:off x="4086117" y="9188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5B17-A99F-4938-865A-C9911E2D8E57}">
      <dsp:nvSpPr>
        <dsp:cNvPr id="0" name=""/>
        <dsp:cNvSpPr/>
      </dsp:nvSpPr>
      <dsp:spPr>
        <a:xfrm rot="5400000">
          <a:off x="-120869" y="4456734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4617893"/>
        <a:ext cx="564055" cy="241738"/>
      </dsp:txXfrm>
    </dsp:sp>
    <dsp:sp modelId="{530BED05-3070-4AA1-9F9E-7C89A29B673C}">
      <dsp:nvSpPr>
        <dsp:cNvPr id="0" name=""/>
        <dsp:cNvSpPr/>
      </dsp:nvSpPr>
      <dsp:spPr>
        <a:xfrm rot="5400000">
          <a:off x="4086117" y="81380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F96438F-51AA-44D4-A407-7B9B9580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38" y="3429000"/>
            <a:ext cx="4849345" cy="311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D440A-BE48-480F-9818-D0437F9D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" y="1549400"/>
            <a:ext cx="843607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792700" y="684490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46ACD1E-4EEC-43C7-AF70-49C777EB8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022311"/>
              </p:ext>
            </p:extLst>
          </p:nvPr>
        </p:nvGraphicFramePr>
        <p:xfrm>
          <a:off x="506027" y="1373525"/>
          <a:ext cx="8131946" cy="514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9AD2A8E-046A-4CDD-859A-33508AA5D2D0}"/>
              </a:ext>
            </a:extLst>
          </p:cNvPr>
          <p:cNvSpPr txBox="1"/>
          <p:nvPr/>
        </p:nvSpPr>
        <p:spPr>
          <a:xfrm>
            <a:off x="1066799" y="141416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/>
              <a:t>Visualizing known well production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416120-B0C4-4DD4-AA5C-2E7475E382D5}"/>
              </a:ext>
            </a:extLst>
          </p:cNvPr>
          <p:cNvSpPr txBox="1"/>
          <p:nvPr/>
        </p:nvSpPr>
        <p:spPr>
          <a:xfrm>
            <a:off x="1061719" y="21660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Analyzing AI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D422C5-072A-4ACA-84E8-B8865AA0520B}"/>
              </a:ext>
            </a:extLst>
          </p:cNvPr>
          <p:cNvSpPr txBox="1"/>
          <p:nvPr/>
        </p:nvSpPr>
        <p:spPr>
          <a:xfrm>
            <a:off x="1061719" y="28772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Synthesizing well log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2E34F3-EC97-4589-A807-46CDA03F77B9}"/>
              </a:ext>
            </a:extLst>
          </p:cNvPr>
          <p:cNvSpPr txBox="1"/>
          <p:nvPr/>
        </p:nvSpPr>
        <p:spPr>
          <a:xfrm>
            <a:off x="1071879" y="358332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Determining correlations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FED94-285B-483F-AA3F-C0AED21DEE2A}"/>
              </a:ext>
            </a:extLst>
          </p:cNvPr>
          <p:cNvSpPr txBox="1"/>
          <p:nvPr/>
        </p:nvSpPr>
        <p:spPr>
          <a:xfrm>
            <a:off x="1051559" y="4325005"/>
            <a:ext cx="7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Selecting relevant features</a:t>
            </a:r>
          </a:p>
          <a:p>
            <a:pPr lvl="0" algn="ctr"/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2E550-6A17-4085-BF09-8B5EE627052B}"/>
              </a:ext>
            </a:extLst>
          </p:cNvPr>
          <p:cNvSpPr txBox="1"/>
          <p:nvPr/>
        </p:nvSpPr>
        <p:spPr>
          <a:xfrm>
            <a:off x="1061719" y="499048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Creating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072C9-84CD-4B81-A443-AA46790DCA60}"/>
              </a:ext>
            </a:extLst>
          </p:cNvPr>
          <p:cNvSpPr txBox="1"/>
          <p:nvPr/>
        </p:nvSpPr>
        <p:spPr>
          <a:xfrm>
            <a:off x="1041399" y="571184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Predicting well production</a:t>
            </a:r>
          </a:p>
        </p:txBody>
      </p:sp>
    </p:spTree>
    <p:extLst>
      <p:ext uri="{BB962C8B-B14F-4D97-AF65-F5344CB8AC3E}">
        <p14:creationId xmlns:p14="http://schemas.microsoft.com/office/powerpoint/2010/main" val="31017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7089B-ACF5-4BEF-AC29-4972BF5F6CF1}"/>
              </a:ext>
            </a:extLst>
          </p:cNvPr>
          <p:cNvSpPr txBox="1"/>
          <p:nvPr/>
        </p:nvSpPr>
        <p:spPr>
          <a:xfrm>
            <a:off x="5565059" y="1504556"/>
            <a:ext cx="2984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linear regression to find regression coef.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2D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 AI map into upper and lower zones based on threshold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maps to find potential well locations based on lower and upper intervals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929A7DC-FE8C-41F7-A4F6-92FCAE60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7" y="2181664"/>
            <a:ext cx="5180952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8278</TotalTime>
  <Words>520</Words>
  <Application>Microsoft Office PowerPoint</Application>
  <PresentationFormat>On-screen Show (4:3)</PresentationFormat>
  <Paragraphs>130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Christian Hurd</cp:lastModifiedBy>
  <cp:revision>46</cp:revision>
  <dcterms:created xsi:type="dcterms:W3CDTF">2017-10-04T14:25:29Z</dcterms:created>
  <dcterms:modified xsi:type="dcterms:W3CDTF">2022-03-27T16:49:49Z</dcterms:modified>
</cp:coreProperties>
</file>