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8" r:id="rId5"/>
  </p:sldMasterIdLst>
  <p:notesMasterIdLst>
    <p:notesMasterId r:id="rId17"/>
  </p:notesMasterIdLst>
  <p:sldIdLst>
    <p:sldId id="263" r:id="rId6"/>
    <p:sldId id="264" r:id="rId7"/>
    <p:sldId id="265" r:id="rId8"/>
    <p:sldId id="271" r:id="rId9"/>
    <p:sldId id="273" r:id="rId10"/>
    <p:sldId id="272" r:id="rId11"/>
    <p:sldId id="274" r:id="rId12"/>
    <p:sldId id="275" r:id="rId13"/>
    <p:sldId id="267" r:id="rId14"/>
    <p:sldId id="268" r:id="rId15"/>
    <p:sldId id="276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33DC7-8629-45BD-9268-585B000EF754}" v="340" dt="2021-04-18T16:55:20.130"/>
    <p1510:client id="{B220AD68-4167-4232-BCFD-27289B7CDB63}" v="65" dt="2021-04-18T16:14:27.205"/>
    <p1510:client id="{C4B1DF15-59B8-45E7-B95D-3755D8C732E5}" v="44" dt="2021-04-18T16:17:20.752"/>
    <p1510:client id="{E705C32C-8B8D-4D24-B814-93C575720C0F}" v="220" dt="2021-04-18T16:53:11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C8ADA-2DE9-49FF-8250-51FB1622A7A8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6DCDA-37BA-4D04-BF24-C7E00BF2AB85}">
      <dgm:prSet phldrT="[Text]"/>
      <dgm:spPr/>
      <dgm:t>
        <a:bodyPr/>
        <a:lstStyle/>
        <a:p>
          <a:r>
            <a:rPr lang="en-US"/>
            <a:t>EDA</a:t>
          </a:r>
        </a:p>
      </dgm:t>
    </dgm:pt>
    <dgm:pt modelId="{2A59A432-3F3B-4546-A9E4-DC3E8E95F3DA}" type="parTrans" cxnId="{7D6F92BA-5603-4BC7-B36F-EC5E2E626F64}">
      <dgm:prSet/>
      <dgm:spPr/>
      <dgm:t>
        <a:bodyPr/>
        <a:lstStyle/>
        <a:p>
          <a:endParaRPr lang="en-US"/>
        </a:p>
      </dgm:t>
    </dgm:pt>
    <dgm:pt modelId="{1795276D-CFA3-477B-A21B-163F83F74742}" type="sibTrans" cxnId="{7D6F92BA-5603-4BC7-B36F-EC5E2E626F64}">
      <dgm:prSet/>
      <dgm:spPr/>
      <dgm:t>
        <a:bodyPr/>
        <a:lstStyle/>
        <a:p>
          <a:endParaRPr lang="en-US"/>
        </a:p>
      </dgm:t>
    </dgm:pt>
    <dgm:pt modelId="{6FCDA2BB-1E28-42EC-9A80-7B76B98B6607}">
      <dgm:prSet phldrT="[Text]"/>
      <dgm:spPr/>
      <dgm:t>
        <a:bodyPr/>
        <a:lstStyle/>
        <a:p>
          <a:r>
            <a:rPr lang="en-US"/>
            <a:t>Visualization</a:t>
          </a:r>
        </a:p>
      </dgm:t>
    </dgm:pt>
    <dgm:pt modelId="{8569E8D9-F0B6-4036-89DB-A4045FD63049}" type="parTrans" cxnId="{6CE76467-2F50-4F2D-B178-5F81849BE586}">
      <dgm:prSet/>
      <dgm:spPr/>
      <dgm:t>
        <a:bodyPr/>
        <a:lstStyle/>
        <a:p>
          <a:endParaRPr lang="en-US"/>
        </a:p>
      </dgm:t>
    </dgm:pt>
    <dgm:pt modelId="{CEDA6411-44C1-4A52-AE3C-706715EFF271}" type="sibTrans" cxnId="{6CE76467-2F50-4F2D-B178-5F81849BE586}">
      <dgm:prSet/>
      <dgm:spPr/>
      <dgm:t>
        <a:bodyPr/>
        <a:lstStyle/>
        <a:p>
          <a:endParaRPr lang="en-US"/>
        </a:p>
      </dgm:t>
    </dgm:pt>
    <dgm:pt modelId="{3341FCF8-D536-42C4-9F0A-F3E37BDC5EC1}">
      <dgm:prSet phldrT="[Text]"/>
      <dgm:spPr/>
      <dgm:t>
        <a:bodyPr/>
        <a:lstStyle/>
        <a:p>
          <a:r>
            <a:rPr lang="en-US"/>
            <a:t>Statistical Analysis</a:t>
          </a:r>
        </a:p>
      </dgm:t>
    </dgm:pt>
    <dgm:pt modelId="{7721D4A0-5E0D-4EB0-BBA0-AA6029DBF533}" type="parTrans" cxnId="{2494063B-C5E7-4E48-A3A6-E9E637AEB816}">
      <dgm:prSet/>
      <dgm:spPr/>
      <dgm:t>
        <a:bodyPr/>
        <a:lstStyle/>
        <a:p>
          <a:endParaRPr lang="en-US"/>
        </a:p>
      </dgm:t>
    </dgm:pt>
    <dgm:pt modelId="{75FCBDE6-DDBB-457B-9313-F4C89A8E0FBA}" type="sibTrans" cxnId="{2494063B-C5E7-4E48-A3A6-E9E637AEB816}">
      <dgm:prSet/>
      <dgm:spPr/>
      <dgm:t>
        <a:bodyPr/>
        <a:lstStyle/>
        <a:p>
          <a:endParaRPr lang="en-US"/>
        </a:p>
      </dgm:t>
    </dgm:pt>
    <dgm:pt modelId="{BE3B8935-BE99-439A-BB32-0EB96DCD21BC}">
      <dgm:prSet phldrT="[Text]"/>
      <dgm:spPr/>
      <dgm:t>
        <a:bodyPr/>
        <a:lstStyle/>
        <a:p>
          <a:r>
            <a:rPr lang="en-US"/>
            <a:t>Upscaling</a:t>
          </a:r>
        </a:p>
      </dgm:t>
    </dgm:pt>
    <dgm:pt modelId="{DB37069E-946F-4B0C-AF60-BE0375898E1B}" type="parTrans" cxnId="{7F4FD598-2AEC-4395-BB93-238C754ACB83}">
      <dgm:prSet/>
      <dgm:spPr/>
      <dgm:t>
        <a:bodyPr/>
        <a:lstStyle/>
        <a:p>
          <a:endParaRPr lang="en-US"/>
        </a:p>
      </dgm:t>
    </dgm:pt>
    <dgm:pt modelId="{C8C9F0E5-1804-4223-ADC1-77F5DA680DEA}" type="sibTrans" cxnId="{7F4FD598-2AEC-4395-BB93-238C754ACB83}">
      <dgm:prSet/>
      <dgm:spPr/>
      <dgm:t>
        <a:bodyPr/>
        <a:lstStyle/>
        <a:p>
          <a:endParaRPr lang="en-US"/>
        </a:p>
      </dgm:t>
    </dgm:pt>
    <dgm:pt modelId="{181C7B5D-DA34-40B7-92E6-5FA0EB755400}">
      <dgm:prSet phldrT="[Text]"/>
      <dgm:spPr/>
      <dgm:t>
        <a:bodyPr/>
        <a:lstStyle/>
        <a:p>
          <a:r>
            <a:rPr lang="en-US"/>
            <a:t>Well Data Condensed</a:t>
          </a:r>
        </a:p>
      </dgm:t>
    </dgm:pt>
    <dgm:pt modelId="{3C0C7FC1-B4F8-477E-A266-60EB7280A158}" type="parTrans" cxnId="{EBA35979-80BE-4A78-B6FF-D206A034F05F}">
      <dgm:prSet/>
      <dgm:spPr/>
      <dgm:t>
        <a:bodyPr/>
        <a:lstStyle/>
        <a:p>
          <a:endParaRPr lang="en-US"/>
        </a:p>
      </dgm:t>
    </dgm:pt>
    <dgm:pt modelId="{74F5084C-657F-4ACE-B700-72B7D9EE7F84}" type="sibTrans" cxnId="{EBA35979-80BE-4A78-B6FF-D206A034F05F}">
      <dgm:prSet/>
      <dgm:spPr/>
      <dgm:t>
        <a:bodyPr/>
        <a:lstStyle/>
        <a:p>
          <a:endParaRPr lang="en-US"/>
        </a:p>
      </dgm:t>
    </dgm:pt>
    <dgm:pt modelId="{0C7E63A6-0A4E-4D4D-9196-C3074E98BDE7}">
      <dgm:prSet/>
      <dgm:spPr/>
      <dgm:t>
        <a:bodyPr/>
        <a:lstStyle/>
        <a:p>
          <a:r>
            <a:rPr lang="en-US"/>
            <a:t>Model Building</a:t>
          </a:r>
        </a:p>
      </dgm:t>
    </dgm:pt>
    <dgm:pt modelId="{0F195AC2-9B7A-4E80-A7F7-3AB522AA38CF}" type="parTrans" cxnId="{8408796D-AA6C-475C-BAC5-2305BD0331FF}">
      <dgm:prSet/>
      <dgm:spPr/>
      <dgm:t>
        <a:bodyPr/>
        <a:lstStyle/>
        <a:p>
          <a:endParaRPr lang="en-US"/>
        </a:p>
      </dgm:t>
    </dgm:pt>
    <dgm:pt modelId="{27AA4D43-146F-4B67-9015-2E395F12E930}" type="sibTrans" cxnId="{8408796D-AA6C-475C-BAC5-2305BD0331FF}">
      <dgm:prSet/>
      <dgm:spPr/>
      <dgm:t>
        <a:bodyPr/>
        <a:lstStyle/>
        <a:p>
          <a:endParaRPr lang="en-US"/>
        </a:p>
      </dgm:t>
    </dgm:pt>
    <dgm:pt modelId="{094ABE84-1FC9-40A6-93E1-838DFB1BA290}">
      <dgm:prSet/>
      <dgm:spPr/>
      <dgm:t>
        <a:bodyPr/>
        <a:lstStyle/>
        <a:p>
          <a:r>
            <a:rPr lang="en-US"/>
            <a:t>Gradient Boosted Decision Tree</a:t>
          </a:r>
        </a:p>
      </dgm:t>
    </dgm:pt>
    <dgm:pt modelId="{0DC2BE42-090E-4A92-80F5-60AD688283EC}" type="parTrans" cxnId="{5CE588D4-CF7D-4185-BC26-52AC2EDEE720}">
      <dgm:prSet/>
      <dgm:spPr/>
      <dgm:t>
        <a:bodyPr/>
        <a:lstStyle/>
        <a:p>
          <a:endParaRPr lang="en-US"/>
        </a:p>
      </dgm:t>
    </dgm:pt>
    <dgm:pt modelId="{A449F4E0-41DE-4DCB-8A3F-9A22ECD1F78B}" type="sibTrans" cxnId="{5CE588D4-CF7D-4185-BC26-52AC2EDEE720}">
      <dgm:prSet/>
      <dgm:spPr/>
      <dgm:t>
        <a:bodyPr/>
        <a:lstStyle/>
        <a:p>
          <a:endParaRPr lang="en-US"/>
        </a:p>
      </dgm:t>
    </dgm:pt>
    <dgm:pt modelId="{EEF095DF-D88A-4EBB-B3B6-727D2A38AD79}">
      <dgm:prSet/>
      <dgm:spPr/>
      <dgm:t>
        <a:bodyPr/>
        <a:lstStyle/>
        <a:p>
          <a:r>
            <a:rPr lang="en-US"/>
            <a:t>Uncertainty Analysis</a:t>
          </a:r>
        </a:p>
      </dgm:t>
    </dgm:pt>
    <dgm:pt modelId="{1EF816C8-5D0F-4F6B-B75D-7402CC321C0E}" type="parTrans" cxnId="{62F0C3D5-590C-430D-BDDD-BB98A3C8B4AC}">
      <dgm:prSet/>
      <dgm:spPr/>
      <dgm:t>
        <a:bodyPr/>
        <a:lstStyle/>
        <a:p>
          <a:endParaRPr lang="en-US"/>
        </a:p>
      </dgm:t>
    </dgm:pt>
    <dgm:pt modelId="{E9553FD9-66D3-48A1-862B-A532F2EC6BAD}" type="sibTrans" cxnId="{62F0C3D5-590C-430D-BDDD-BB98A3C8B4AC}">
      <dgm:prSet/>
      <dgm:spPr/>
      <dgm:t>
        <a:bodyPr/>
        <a:lstStyle/>
        <a:p>
          <a:endParaRPr lang="en-US"/>
        </a:p>
      </dgm:t>
    </dgm:pt>
    <dgm:pt modelId="{370CB96F-37D7-427A-AB8E-79E91A290CB8}">
      <dgm:prSet/>
      <dgm:spPr/>
      <dgm:t>
        <a:bodyPr/>
        <a:lstStyle/>
        <a:p>
          <a:r>
            <a:rPr lang="en-US"/>
            <a:t>Absolute Error</a:t>
          </a:r>
        </a:p>
      </dgm:t>
    </dgm:pt>
    <dgm:pt modelId="{A8C35EEF-7B10-4FF6-B4F1-70C736B8AF2B}" type="parTrans" cxnId="{789FE543-DA90-4D85-8FEF-ED4ED82041E7}">
      <dgm:prSet/>
      <dgm:spPr/>
      <dgm:t>
        <a:bodyPr/>
        <a:lstStyle/>
        <a:p>
          <a:endParaRPr lang="en-US"/>
        </a:p>
      </dgm:t>
    </dgm:pt>
    <dgm:pt modelId="{3C42B6AA-8FD3-450D-BE2F-3DEF87848D59}" type="sibTrans" cxnId="{789FE543-DA90-4D85-8FEF-ED4ED82041E7}">
      <dgm:prSet/>
      <dgm:spPr/>
      <dgm:t>
        <a:bodyPr/>
        <a:lstStyle/>
        <a:p>
          <a:endParaRPr lang="en-US"/>
        </a:p>
      </dgm:t>
    </dgm:pt>
    <dgm:pt modelId="{A46558FE-7309-490B-BB52-E942EC769872}">
      <dgm:prSet/>
      <dgm:spPr/>
      <dgm:t>
        <a:bodyPr/>
        <a:lstStyle/>
        <a:p>
          <a:r>
            <a:rPr lang="en-US"/>
            <a:t>Bootstrap</a:t>
          </a:r>
        </a:p>
      </dgm:t>
    </dgm:pt>
    <dgm:pt modelId="{E6BF5EC1-0DCE-480D-A2EC-C9596082428A}" type="parTrans" cxnId="{481388F2-28C8-4FC7-9AB1-3E269240B979}">
      <dgm:prSet/>
      <dgm:spPr/>
      <dgm:t>
        <a:bodyPr/>
        <a:lstStyle/>
        <a:p>
          <a:endParaRPr lang="en-US"/>
        </a:p>
      </dgm:t>
    </dgm:pt>
    <dgm:pt modelId="{A9CB827A-0504-4923-8870-3009BB4BAA75}" type="sibTrans" cxnId="{481388F2-28C8-4FC7-9AB1-3E269240B979}">
      <dgm:prSet/>
      <dgm:spPr/>
      <dgm:t>
        <a:bodyPr/>
        <a:lstStyle/>
        <a:p>
          <a:endParaRPr lang="en-US"/>
        </a:p>
      </dgm:t>
    </dgm:pt>
    <dgm:pt modelId="{31106E1C-A598-4504-B67C-057AE51275C0}">
      <dgm:prSet/>
      <dgm:spPr/>
      <dgm:t>
        <a:bodyPr/>
        <a:lstStyle/>
        <a:p>
          <a:r>
            <a:rPr lang="en-US"/>
            <a:t>P10, P50, P90</a:t>
          </a:r>
        </a:p>
      </dgm:t>
    </dgm:pt>
    <dgm:pt modelId="{287CF49B-C60E-4F3B-A6AE-7A28E2E27505}" type="parTrans" cxnId="{EA38E253-E854-4DFB-8AC8-7F42B23FFA8D}">
      <dgm:prSet/>
      <dgm:spPr/>
      <dgm:t>
        <a:bodyPr/>
        <a:lstStyle/>
        <a:p>
          <a:endParaRPr lang="en-US"/>
        </a:p>
      </dgm:t>
    </dgm:pt>
    <dgm:pt modelId="{963D4DAB-0C77-4813-BA9D-DF6B92C3201E}" type="sibTrans" cxnId="{EA38E253-E854-4DFB-8AC8-7F42B23FFA8D}">
      <dgm:prSet/>
      <dgm:spPr/>
      <dgm:t>
        <a:bodyPr/>
        <a:lstStyle/>
        <a:p>
          <a:endParaRPr lang="en-US"/>
        </a:p>
      </dgm:t>
    </dgm:pt>
    <dgm:pt modelId="{380BEE8A-ADFD-4E9B-A217-035FDE563FF4}">
      <dgm:prSet phldrT="[Text]"/>
      <dgm:spPr/>
      <dgm:t>
        <a:bodyPr/>
        <a:lstStyle/>
        <a:p>
          <a:r>
            <a:rPr lang="en-US"/>
            <a:t>Quantification</a:t>
          </a:r>
        </a:p>
      </dgm:t>
    </dgm:pt>
    <dgm:pt modelId="{F973AEB2-D47B-4473-A03F-BCF2CA33F58B}" type="parTrans" cxnId="{34800286-6DB3-4166-913B-C1522A497040}">
      <dgm:prSet/>
      <dgm:spPr/>
      <dgm:t>
        <a:bodyPr/>
        <a:lstStyle/>
        <a:p>
          <a:endParaRPr lang="en-US"/>
        </a:p>
      </dgm:t>
    </dgm:pt>
    <dgm:pt modelId="{7E094A63-DE5B-4838-8448-48EE0B213157}" type="sibTrans" cxnId="{34800286-6DB3-4166-913B-C1522A497040}">
      <dgm:prSet/>
      <dgm:spPr/>
      <dgm:t>
        <a:bodyPr/>
        <a:lstStyle/>
        <a:p>
          <a:endParaRPr lang="en-US"/>
        </a:p>
      </dgm:t>
    </dgm:pt>
    <dgm:pt modelId="{328B5E28-1A93-47B9-91BD-CB2D49604795}">
      <dgm:prSet phldrT="[Text]"/>
      <dgm:spPr/>
      <dgm:t>
        <a:bodyPr/>
        <a:lstStyle/>
        <a:p>
          <a:r>
            <a:rPr lang="en-US"/>
            <a:t>Categorical to Numerical Data</a:t>
          </a:r>
        </a:p>
      </dgm:t>
    </dgm:pt>
    <dgm:pt modelId="{D34B1ACA-7E01-43DF-9E09-B76211E09248}" type="parTrans" cxnId="{52932BFD-2778-4961-9F1C-D18C449E8279}">
      <dgm:prSet/>
      <dgm:spPr/>
      <dgm:t>
        <a:bodyPr/>
        <a:lstStyle/>
        <a:p>
          <a:endParaRPr lang="en-US"/>
        </a:p>
      </dgm:t>
    </dgm:pt>
    <dgm:pt modelId="{7D351E3B-05A7-49BA-A017-F3FD5FF09721}" type="sibTrans" cxnId="{52932BFD-2778-4961-9F1C-D18C449E8279}">
      <dgm:prSet/>
      <dgm:spPr/>
      <dgm:t>
        <a:bodyPr/>
        <a:lstStyle/>
        <a:p>
          <a:endParaRPr lang="en-US"/>
        </a:p>
      </dgm:t>
    </dgm:pt>
    <dgm:pt modelId="{15AFA10A-31ED-4B26-88B1-CA43F91A5873}">
      <dgm:prSet phldrT="[Text]"/>
      <dgm:spPr/>
      <dgm:t>
        <a:bodyPr/>
        <a:lstStyle/>
        <a:p>
          <a:r>
            <a:rPr lang="en-US"/>
            <a:t>Defining New Features</a:t>
          </a:r>
        </a:p>
      </dgm:t>
    </dgm:pt>
    <dgm:pt modelId="{233AB3FF-6FE7-4ACA-A611-A908AC104F24}" type="parTrans" cxnId="{E1043AE2-7A0E-4C28-A764-E07777AFEE69}">
      <dgm:prSet/>
      <dgm:spPr/>
      <dgm:t>
        <a:bodyPr/>
        <a:lstStyle/>
        <a:p>
          <a:endParaRPr lang="en-US"/>
        </a:p>
      </dgm:t>
    </dgm:pt>
    <dgm:pt modelId="{A2733012-9000-49F7-B48F-A29324144A4E}" type="sibTrans" cxnId="{E1043AE2-7A0E-4C28-A764-E07777AFEE69}">
      <dgm:prSet/>
      <dgm:spPr/>
      <dgm:t>
        <a:bodyPr/>
        <a:lstStyle/>
        <a:p>
          <a:endParaRPr lang="en-US"/>
        </a:p>
      </dgm:t>
    </dgm:pt>
    <dgm:pt modelId="{717D60E2-F974-4E0D-83F0-3A708332BBC5}" type="pres">
      <dgm:prSet presAssocID="{004C8ADA-2DE9-49FF-8250-51FB1622A7A8}" presName="Name0" presStyleCnt="0">
        <dgm:presLayoutVars>
          <dgm:dir/>
          <dgm:resizeHandles val="exact"/>
        </dgm:presLayoutVars>
      </dgm:prSet>
      <dgm:spPr/>
    </dgm:pt>
    <dgm:pt modelId="{C0694854-B814-432C-9477-DF4DCB9B19F6}" type="pres">
      <dgm:prSet presAssocID="{C626DCDA-37BA-4D04-BF24-C7E00BF2AB85}" presName="composite" presStyleCnt="0"/>
      <dgm:spPr/>
    </dgm:pt>
    <dgm:pt modelId="{ED54E571-8F34-49E7-8045-6B4763284A1E}" type="pres">
      <dgm:prSet presAssocID="{C626DCDA-37BA-4D04-BF24-C7E00BF2AB85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outline"/>
        </a:ext>
      </dgm:extLst>
    </dgm:pt>
    <dgm:pt modelId="{1F2EB282-6B70-46A7-B8AB-22E0DF91431E}" type="pres">
      <dgm:prSet presAssocID="{C626DCDA-37BA-4D04-BF24-C7E00BF2AB85}" presName="txNode" presStyleLbl="node1" presStyleIdx="0" presStyleCnt="5">
        <dgm:presLayoutVars>
          <dgm:bulletEnabled val="1"/>
        </dgm:presLayoutVars>
      </dgm:prSet>
      <dgm:spPr/>
    </dgm:pt>
    <dgm:pt modelId="{60094BE7-3DC0-497A-8CD2-7C151F0D64FB}" type="pres">
      <dgm:prSet presAssocID="{1795276D-CFA3-477B-A21B-163F83F74742}" presName="sibTrans" presStyleLbl="sibTrans2D1" presStyleIdx="0" presStyleCnt="4"/>
      <dgm:spPr/>
    </dgm:pt>
    <dgm:pt modelId="{E85FDD00-E32C-4CAD-9A9E-E5FCD14338E1}" type="pres">
      <dgm:prSet presAssocID="{1795276D-CFA3-477B-A21B-163F83F74742}" presName="connTx" presStyleLbl="sibTrans2D1" presStyleIdx="0" presStyleCnt="4"/>
      <dgm:spPr/>
    </dgm:pt>
    <dgm:pt modelId="{63251F2C-7D93-42E7-A6CE-071399180C69}" type="pres">
      <dgm:prSet presAssocID="{380BEE8A-ADFD-4E9B-A217-035FDE563FF4}" presName="composite" presStyleCnt="0"/>
      <dgm:spPr/>
    </dgm:pt>
    <dgm:pt modelId="{1F4DAC91-818D-4DCE-A6CD-339588ACE83C}" type="pres">
      <dgm:prSet presAssocID="{380BEE8A-ADFD-4E9B-A217-035FDE563FF4}" presName="imagSh" presStyleLbl="b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 with solid fill"/>
        </a:ext>
      </dgm:extLst>
    </dgm:pt>
    <dgm:pt modelId="{C518B78E-B08B-4559-B1C8-C72CF2417B5B}" type="pres">
      <dgm:prSet presAssocID="{380BEE8A-ADFD-4E9B-A217-035FDE563FF4}" presName="txNode" presStyleLbl="node1" presStyleIdx="1" presStyleCnt="5">
        <dgm:presLayoutVars>
          <dgm:bulletEnabled val="1"/>
        </dgm:presLayoutVars>
      </dgm:prSet>
      <dgm:spPr/>
    </dgm:pt>
    <dgm:pt modelId="{9645DC90-6ADD-45B5-B6FE-EA87129541D8}" type="pres">
      <dgm:prSet presAssocID="{7E094A63-DE5B-4838-8448-48EE0B213157}" presName="sibTrans" presStyleLbl="sibTrans2D1" presStyleIdx="1" presStyleCnt="4"/>
      <dgm:spPr/>
    </dgm:pt>
    <dgm:pt modelId="{25898F79-BD01-4CDC-A905-823B0933D26D}" type="pres">
      <dgm:prSet presAssocID="{7E094A63-DE5B-4838-8448-48EE0B213157}" presName="connTx" presStyleLbl="sibTrans2D1" presStyleIdx="1" presStyleCnt="4"/>
      <dgm:spPr/>
    </dgm:pt>
    <dgm:pt modelId="{5B7D3311-C58F-4D9D-A872-91996F862DEA}" type="pres">
      <dgm:prSet presAssocID="{BE3B8935-BE99-439A-BB32-0EB96DCD21BC}" presName="composite" presStyleCnt="0"/>
      <dgm:spPr/>
    </dgm:pt>
    <dgm:pt modelId="{41808F43-FF28-484D-BE7E-384C81ED963D}" type="pres">
      <dgm:prSet presAssocID="{BE3B8935-BE99-439A-BB32-0EB96DCD21BC}" presName="imagSh" presStyleLbl="b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 with solid fill"/>
        </a:ext>
      </dgm:extLst>
    </dgm:pt>
    <dgm:pt modelId="{1ED8B683-6F46-436D-B2A6-7818852211D2}" type="pres">
      <dgm:prSet presAssocID="{BE3B8935-BE99-439A-BB32-0EB96DCD21BC}" presName="txNode" presStyleLbl="node1" presStyleIdx="2" presStyleCnt="5">
        <dgm:presLayoutVars>
          <dgm:bulletEnabled val="1"/>
        </dgm:presLayoutVars>
      </dgm:prSet>
      <dgm:spPr/>
    </dgm:pt>
    <dgm:pt modelId="{2FF56616-B177-4B51-B3B3-286E89D64B5B}" type="pres">
      <dgm:prSet presAssocID="{C8C9F0E5-1804-4223-ADC1-77F5DA680DEA}" presName="sibTrans" presStyleLbl="sibTrans2D1" presStyleIdx="2" presStyleCnt="4"/>
      <dgm:spPr/>
    </dgm:pt>
    <dgm:pt modelId="{F98F7997-E5B1-4F97-A8A3-538292B68D52}" type="pres">
      <dgm:prSet presAssocID="{C8C9F0E5-1804-4223-ADC1-77F5DA680DEA}" presName="connTx" presStyleLbl="sibTrans2D1" presStyleIdx="2" presStyleCnt="4"/>
      <dgm:spPr/>
    </dgm:pt>
    <dgm:pt modelId="{4C78BA4D-65B9-49FD-A69C-C73097B9B961}" type="pres">
      <dgm:prSet presAssocID="{0C7E63A6-0A4E-4D4D-9196-C3074E98BDE7}" presName="composite" presStyleCnt="0"/>
      <dgm:spPr/>
    </dgm:pt>
    <dgm:pt modelId="{B50B2955-12A9-46C2-BFB2-9FF05DF088F7}" type="pres">
      <dgm:prSet presAssocID="{0C7E63A6-0A4E-4D4D-9196-C3074E98BDE7}" presName="imagSh" presStyleLbl="b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Brick Wall with solid fill"/>
        </a:ext>
      </dgm:extLst>
    </dgm:pt>
    <dgm:pt modelId="{4DE8FA68-F3AA-44BA-921B-25A6EB81EF7A}" type="pres">
      <dgm:prSet presAssocID="{0C7E63A6-0A4E-4D4D-9196-C3074E98BDE7}" presName="txNode" presStyleLbl="node1" presStyleIdx="3" presStyleCnt="5">
        <dgm:presLayoutVars>
          <dgm:bulletEnabled val="1"/>
        </dgm:presLayoutVars>
      </dgm:prSet>
      <dgm:spPr/>
    </dgm:pt>
    <dgm:pt modelId="{9E5782BD-7EF7-4F0F-AC3B-6CA1E6D80E73}" type="pres">
      <dgm:prSet presAssocID="{27AA4D43-146F-4B67-9015-2E395F12E930}" presName="sibTrans" presStyleLbl="sibTrans2D1" presStyleIdx="3" presStyleCnt="4"/>
      <dgm:spPr/>
    </dgm:pt>
    <dgm:pt modelId="{977542BA-451A-4076-B5D2-24B08349A4B9}" type="pres">
      <dgm:prSet presAssocID="{27AA4D43-146F-4B67-9015-2E395F12E930}" presName="connTx" presStyleLbl="sibTrans2D1" presStyleIdx="3" presStyleCnt="4"/>
      <dgm:spPr/>
    </dgm:pt>
    <dgm:pt modelId="{53DA8EE1-CC10-4F58-AC3F-1819F6C0196D}" type="pres">
      <dgm:prSet presAssocID="{EEF095DF-D88A-4EBB-B3B6-727D2A38AD79}" presName="composite" presStyleCnt="0"/>
      <dgm:spPr/>
    </dgm:pt>
    <dgm:pt modelId="{12A9297F-E83A-4CDE-A0B8-A2501B186690}" type="pres">
      <dgm:prSet presAssocID="{EEF095DF-D88A-4EBB-B3B6-727D2A38AD79}" presName="imagSh" presStyleLbl="b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107B7323-02C3-4C0F-BA8C-0AC971EAA88E}" type="pres">
      <dgm:prSet presAssocID="{EEF095DF-D88A-4EBB-B3B6-727D2A38AD79}" presName="txNode" presStyleLbl="node1" presStyleIdx="4" presStyleCnt="5">
        <dgm:presLayoutVars>
          <dgm:bulletEnabled val="1"/>
        </dgm:presLayoutVars>
      </dgm:prSet>
      <dgm:spPr/>
    </dgm:pt>
  </dgm:ptLst>
  <dgm:cxnLst>
    <dgm:cxn modelId="{C1740908-9E36-4935-A4D2-CA02B5A44943}" type="presOf" srcId="{C8C9F0E5-1804-4223-ADC1-77F5DA680DEA}" destId="{F98F7997-E5B1-4F97-A8A3-538292B68D52}" srcOrd="1" destOrd="0" presId="urn:microsoft.com/office/officeart/2005/8/layout/hProcess10"/>
    <dgm:cxn modelId="{5018FD0D-1CC1-4B67-BBB1-5A2D3D140A6A}" type="presOf" srcId="{328B5E28-1A93-47B9-91BD-CB2D49604795}" destId="{C518B78E-B08B-4559-B1C8-C72CF2417B5B}" srcOrd="0" destOrd="1" presId="urn:microsoft.com/office/officeart/2005/8/layout/hProcess10"/>
    <dgm:cxn modelId="{B0FC4C15-0252-4F18-B1C6-8A3B2D01B781}" type="presOf" srcId="{31106E1C-A598-4504-B67C-057AE51275C0}" destId="{107B7323-02C3-4C0F-BA8C-0AC971EAA88E}" srcOrd="0" destOrd="3" presId="urn:microsoft.com/office/officeart/2005/8/layout/hProcess10"/>
    <dgm:cxn modelId="{B19CFA16-FDA8-4211-9B2F-A55C029B3411}" type="presOf" srcId="{370CB96F-37D7-427A-AB8E-79E91A290CB8}" destId="{107B7323-02C3-4C0F-BA8C-0AC971EAA88E}" srcOrd="0" destOrd="2" presId="urn:microsoft.com/office/officeart/2005/8/layout/hProcess10"/>
    <dgm:cxn modelId="{E76F8B22-F8F4-4328-9F5F-E9954441441C}" type="presOf" srcId="{15AFA10A-31ED-4B26-88B1-CA43F91A5873}" destId="{C518B78E-B08B-4559-B1C8-C72CF2417B5B}" srcOrd="0" destOrd="2" presId="urn:microsoft.com/office/officeart/2005/8/layout/hProcess10"/>
    <dgm:cxn modelId="{33A5982D-6038-467A-A8EB-1710BA19A954}" type="presOf" srcId="{1795276D-CFA3-477B-A21B-163F83F74742}" destId="{60094BE7-3DC0-497A-8CD2-7C151F0D64FB}" srcOrd="0" destOrd="0" presId="urn:microsoft.com/office/officeart/2005/8/layout/hProcess10"/>
    <dgm:cxn modelId="{A68CEF35-735B-49A8-A050-59501E0D7EF3}" type="presOf" srcId="{A46558FE-7309-490B-BB52-E942EC769872}" destId="{107B7323-02C3-4C0F-BA8C-0AC971EAA88E}" srcOrd="0" destOrd="1" presId="urn:microsoft.com/office/officeart/2005/8/layout/hProcess10"/>
    <dgm:cxn modelId="{2494063B-C5E7-4E48-A3A6-E9E637AEB816}" srcId="{C626DCDA-37BA-4D04-BF24-C7E00BF2AB85}" destId="{3341FCF8-D536-42C4-9F0A-F3E37BDC5EC1}" srcOrd="1" destOrd="0" parTransId="{7721D4A0-5E0D-4EB0-BBA0-AA6029DBF533}" sibTransId="{75FCBDE6-DDBB-457B-9313-F4C89A8E0FBA}"/>
    <dgm:cxn modelId="{789FE543-DA90-4D85-8FEF-ED4ED82041E7}" srcId="{EEF095DF-D88A-4EBB-B3B6-727D2A38AD79}" destId="{370CB96F-37D7-427A-AB8E-79E91A290CB8}" srcOrd="1" destOrd="0" parTransId="{A8C35EEF-7B10-4FF6-B4F1-70C736B8AF2B}" sibTransId="{3C42B6AA-8FD3-450D-BE2F-3DEF87848D59}"/>
    <dgm:cxn modelId="{5EF12947-6641-4C74-BC82-658B25106110}" type="presOf" srcId="{094ABE84-1FC9-40A6-93E1-838DFB1BA290}" destId="{4DE8FA68-F3AA-44BA-921B-25A6EB81EF7A}" srcOrd="0" destOrd="1" presId="urn:microsoft.com/office/officeart/2005/8/layout/hProcess10"/>
    <dgm:cxn modelId="{6CE76467-2F50-4F2D-B178-5F81849BE586}" srcId="{C626DCDA-37BA-4D04-BF24-C7E00BF2AB85}" destId="{6FCDA2BB-1E28-42EC-9A80-7B76B98B6607}" srcOrd="0" destOrd="0" parTransId="{8569E8D9-F0B6-4036-89DB-A4045FD63049}" sibTransId="{CEDA6411-44C1-4A52-AE3C-706715EFF271}"/>
    <dgm:cxn modelId="{811C3D69-A2A3-4121-B6CE-0BCAC918D6F3}" type="presOf" srcId="{181C7B5D-DA34-40B7-92E6-5FA0EB755400}" destId="{1ED8B683-6F46-436D-B2A6-7818852211D2}" srcOrd="0" destOrd="1" presId="urn:microsoft.com/office/officeart/2005/8/layout/hProcess10"/>
    <dgm:cxn modelId="{3275956C-BDB2-468A-AFE5-6086E0AA7B2A}" type="presOf" srcId="{004C8ADA-2DE9-49FF-8250-51FB1622A7A8}" destId="{717D60E2-F974-4E0D-83F0-3A708332BBC5}" srcOrd="0" destOrd="0" presId="urn:microsoft.com/office/officeart/2005/8/layout/hProcess10"/>
    <dgm:cxn modelId="{8408796D-AA6C-475C-BAC5-2305BD0331FF}" srcId="{004C8ADA-2DE9-49FF-8250-51FB1622A7A8}" destId="{0C7E63A6-0A4E-4D4D-9196-C3074E98BDE7}" srcOrd="3" destOrd="0" parTransId="{0F195AC2-9B7A-4E80-A7F7-3AB522AA38CF}" sibTransId="{27AA4D43-146F-4B67-9015-2E395F12E930}"/>
    <dgm:cxn modelId="{EA38E253-E854-4DFB-8AC8-7F42B23FFA8D}" srcId="{EEF095DF-D88A-4EBB-B3B6-727D2A38AD79}" destId="{31106E1C-A598-4504-B67C-057AE51275C0}" srcOrd="2" destOrd="0" parTransId="{287CF49B-C60E-4F3B-A6AE-7A28E2E27505}" sibTransId="{963D4DAB-0C77-4813-BA9D-DF6B92C3201E}"/>
    <dgm:cxn modelId="{02607354-730E-4E3B-A48B-5CC437866559}" type="presOf" srcId="{3341FCF8-D536-42C4-9F0A-F3E37BDC5EC1}" destId="{1F2EB282-6B70-46A7-B8AB-22E0DF91431E}" srcOrd="0" destOrd="2" presId="urn:microsoft.com/office/officeart/2005/8/layout/hProcess10"/>
    <dgm:cxn modelId="{51D54379-9D47-4346-B628-C5C5C03664FE}" type="presOf" srcId="{C626DCDA-37BA-4D04-BF24-C7E00BF2AB85}" destId="{1F2EB282-6B70-46A7-B8AB-22E0DF91431E}" srcOrd="0" destOrd="0" presId="urn:microsoft.com/office/officeart/2005/8/layout/hProcess10"/>
    <dgm:cxn modelId="{EBA35979-80BE-4A78-B6FF-D206A034F05F}" srcId="{BE3B8935-BE99-439A-BB32-0EB96DCD21BC}" destId="{181C7B5D-DA34-40B7-92E6-5FA0EB755400}" srcOrd="0" destOrd="0" parTransId="{3C0C7FC1-B4F8-477E-A266-60EB7280A158}" sibTransId="{74F5084C-657F-4ACE-B700-72B7D9EE7F84}"/>
    <dgm:cxn modelId="{C9C31B7A-1D73-4882-AE49-E24D142382E2}" type="presOf" srcId="{7E094A63-DE5B-4838-8448-48EE0B213157}" destId="{9645DC90-6ADD-45B5-B6FE-EA87129541D8}" srcOrd="0" destOrd="0" presId="urn:microsoft.com/office/officeart/2005/8/layout/hProcess10"/>
    <dgm:cxn modelId="{34800286-6DB3-4166-913B-C1522A497040}" srcId="{004C8ADA-2DE9-49FF-8250-51FB1622A7A8}" destId="{380BEE8A-ADFD-4E9B-A217-035FDE563FF4}" srcOrd="1" destOrd="0" parTransId="{F973AEB2-D47B-4473-A03F-BCF2CA33F58B}" sibTransId="{7E094A63-DE5B-4838-8448-48EE0B213157}"/>
    <dgm:cxn modelId="{8E56CE86-4C1F-49F5-9C09-3F80536C68E7}" type="presOf" srcId="{27AA4D43-146F-4B67-9015-2E395F12E930}" destId="{977542BA-451A-4076-B5D2-24B08349A4B9}" srcOrd="1" destOrd="0" presId="urn:microsoft.com/office/officeart/2005/8/layout/hProcess10"/>
    <dgm:cxn modelId="{27C5318D-145B-4401-A40E-AB80DE8F9AD9}" type="presOf" srcId="{C8C9F0E5-1804-4223-ADC1-77F5DA680DEA}" destId="{2FF56616-B177-4B51-B3B3-286E89D64B5B}" srcOrd="0" destOrd="0" presId="urn:microsoft.com/office/officeart/2005/8/layout/hProcess10"/>
    <dgm:cxn modelId="{7F4FD598-2AEC-4395-BB93-238C754ACB83}" srcId="{004C8ADA-2DE9-49FF-8250-51FB1622A7A8}" destId="{BE3B8935-BE99-439A-BB32-0EB96DCD21BC}" srcOrd="2" destOrd="0" parTransId="{DB37069E-946F-4B0C-AF60-BE0375898E1B}" sibTransId="{C8C9F0E5-1804-4223-ADC1-77F5DA680DEA}"/>
    <dgm:cxn modelId="{567DA8B0-1429-4368-8112-72177FA5A01C}" type="presOf" srcId="{0C7E63A6-0A4E-4D4D-9196-C3074E98BDE7}" destId="{4DE8FA68-F3AA-44BA-921B-25A6EB81EF7A}" srcOrd="0" destOrd="0" presId="urn:microsoft.com/office/officeart/2005/8/layout/hProcess10"/>
    <dgm:cxn modelId="{ED1A6DB3-8336-45B6-938C-8A6A23BC22AD}" type="presOf" srcId="{EEF095DF-D88A-4EBB-B3B6-727D2A38AD79}" destId="{107B7323-02C3-4C0F-BA8C-0AC971EAA88E}" srcOrd="0" destOrd="0" presId="urn:microsoft.com/office/officeart/2005/8/layout/hProcess10"/>
    <dgm:cxn modelId="{B09B64B5-9026-4A48-A170-978FA054B56A}" type="presOf" srcId="{27AA4D43-146F-4B67-9015-2E395F12E930}" destId="{9E5782BD-7EF7-4F0F-AC3B-6CA1E6D80E73}" srcOrd="0" destOrd="0" presId="urn:microsoft.com/office/officeart/2005/8/layout/hProcess10"/>
    <dgm:cxn modelId="{578996B6-8D25-4E52-8FE2-49BB944FC1EF}" type="presOf" srcId="{6FCDA2BB-1E28-42EC-9A80-7B76B98B6607}" destId="{1F2EB282-6B70-46A7-B8AB-22E0DF91431E}" srcOrd="0" destOrd="1" presId="urn:microsoft.com/office/officeart/2005/8/layout/hProcess10"/>
    <dgm:cxn modelId="{7D6F92BA-5603-4BC7-B36F-EC5E2E626F64}" srcId="{004C8ADA-2DE9-49FF-8250-51FB1622A7A8}" destId="{C626DCDA-37BA-4D04-BF24-C7E00BF2AB85}" srcOrd="0" destOrd="0" parTransId="{2A59A432-3F3B-4546-A9E4-DC3E8E95F3DA}" sibTransId="{1795276D-CFA3-477B-A21B-163F83F74742}"/>
    <dgm:cxn modelId="{EC8EBFC9-678B-4B4D-884D-9BFD938060FA}" type="presOf" srcId="{380BEE8A-ADFD-4E9B-A217-035FDE563FF4}" destId="{C518B78E-B08B-4559-B1C8-C72CF2417B5B}" srcOrd="0" destOrd="0" presId="urn:microsoft.com/office/officeart/2005/8/layout/hProcess10"/>
    <dgm:cxn modelId="{5CE588D4-CF7D-4185-BC26-52AC2EDEE720}" srcId="{0C7E63A6-0A4E-4D4D-9196-C3074E98BDE7}" destId="{094ABE84-1FC9-40A6-93E1-838DFB1BA290}" srcOrd="0" destOrd="0" parTransId="{0DC2BE42-090E-4A92-80F5-60AD688283EC}" sibTransId="{A449F4E0-41DE-4DCB-8A3F-9A22ECD1F78B}"/>
    <dgm:cxn modelId="{62F0C3D5-590C-430D-BDDD-BB98A3C8B4AC}" srcId="{004C8ADA-2DE9-49FF-8250-51FB1622A7A8}" destId="{EEF095DF-D88A-4EBB-B3B6-727D2A38AD79}" srcOrd="4" destOrd="0" parTransId="{1EF816C8-5D0F-4F6B-B75D-7402CC321C0E}" sibTransId="{E9553FD9-66D3-48A1-862B-A532F2EC6BAD}"/>
    <dgm:cxn modelId="{8DA8E3D6-2E56-43D0-9013-590BC655AF45}" type="presOf" srcId="{7E094A63-DE5B-4838-8448-48EE0B213157}" destId="{25898F79-BD01-4CDC-A905-823B0933D26D}" srcOrd="1" destOrd="0" presId="urn:microsoft.com/office/officeart/2005/8/layout/hProcess10"/>
    <dgm:cxn modelId="{E1043AE2-7A0E-4C28-A764-E07777AFEE69}" srcId="{380BEE8A-ADFD-4E9B-A217-035FDE563FF4}" destId="{15AFA10A-31ED-4B26-88B1-CA43F91A5873}" srcOrd="1" destOrd="0" parTransId="{233AB3FF-6FE7-4ACA-A611-A908AC104F24}" sibTransId="{A2733012-9000-49F7-B48F-A29324144A4E}"/>
    <dgm:cxn modelId="{481388F2-28C8-4FC7-9AB1-3E269240B979}" srcId="{EEF095DF-D88A-4EBB-B3B6-727D2A38AD79}" destId="{A46558FE-7309-490B-BB52-E942EC769872}" srcOrd="0" destOrd="0" parTransId="{E6BF5EC1-0DCE-480D-A2EC-C9596082428A}" sibTransId="{A9CB827A-0504-4923-8870-3009BB4BAA75}"/>
    <dgm:cxn modelId="{0CF415FB-DD80-424B-A0C1-A8B179F5DD7A}" type="presOf" srcId="{1795276D-CFA3-477B-A21B-163F83F74742}" destId="{E85FDD00-E32C-4CAD-9A9E-E5FCD14338E1}" srcOrd="1" destOrd="0" presId="urn:microsoft.com/office/officeart/2005/8/layout/hProcess10"/>
    <dgm:cxn modelId="{52932BFD-2778-4961-9F1C-D18C449E8279}" srcId="{380BEE8A-ADFD-4E9B-A217-035FDE563FF4}" destId="{328B5E28-1A93-47B9-91BD-CB2D49604795}" srcOrd="0" destOrd="0" parTransId="{D34B1ACA-7E01-43DF-9E09-B76211E09248}" sibTransId="{7D351E3B-05A7-49BA-A017-F3FD5FF09721}"/>
    <dgm:cxn modelId="{3E7994FE-5C6F-46AC-83E0-A983E2C60EA1}" type="presOf" srcId="{BE3B8935-BE99-439A-BB32-0EB96DCD21BC}" destId="{1ED8B683-6F46-436D-B2A6-7818852211D2}" srcOrd="0" destOrd="0" presId="urn:microsoft.com/office/officeart/2005/8/layout/hProcess10"/>
    <dgm:cxn modelId="{41822AFC-62C2-4217-892D-31F57DDBC605}" type="presParOf" srcId="{717D60E2-F974-4E0D-83F0-3A708332BBC5}" destId="{C0694854-B814-432C-9477-DF4DCB9B19F6}" srcOrd="0" destOrd="0" presId="urn:microsoft.com/office/officeart/2005/8/layout/hProcess10"/>
    <dgm:cxn modelId="{31427120-BD56-4843-8D69-99B10BC6FAA2}" type="presParOf" srcId="{C0694854-B814-432C-9477-DF4DCB9B19F6}" destId="{ED54E571-8F34-49E7-8045-6B4763284A1E}" srcOrd="0" destOrd="0" presId="urn:microsoft.com/office/officeart/2005/8/layout/hProcess10"/>
    <dgm:cxn modelId="{2174053B-6133-4B57-8646-E76E19647B25}" type="presParOf" srcId="{C0694854-B814-432C-9477-DF4DCB9B19F6}" destId="{1F2EB282-6B70-46A7-B8AB-22E0DF91431E}" srcOrd="1" destOrd="0" presId="urn:microsoft.com/office/officeart/2005/8/layout/hProcess10"/>
    <dgm:cxn modelId="{26DEB6F3-F20D-4D3D-8B42-48278C39C9D2}" type="presParOf" srcId="{717D60E2-F974-4E0D-83F0-3A708332BBC5}" destId="{60094BE7-3DC0-497A-8CD2-7C151F0D64FB}" srcOrd="1" destOrd="0" presId="urn:microsoft.com/office/officeart/2005/8/layout/hProcess10"/>
    <dgm:cxn modelId="{4CFD9D44-28A6-43F0-9ACC-0340DD8EE277}" type="presParOf" srcId="{60094BE7-3DC0-497A-8CD2-7C151F0D64FB}" destId="{E85FDD00-E32C-4CAD-9A9E-E5FCD14338E1}" srcOrd="0" destOrd="0" presId="urn:microsoft.com/office/officeart/2005/8/layout/hProcess10"/>
    <dgm:cxn modelId="{19E87E6E-5406-4E64-98E8-8D7F5267FAC9}" type="presParOf" srcId="{717D60E2-F974-4E0D-83F0-3A708332BBC5}" destId="{63251F2C-7D93-42E7-A6CE-071399180C69}" srcOrd="2" destOrd="0" presId="urn:microsoft.com/office/officeart/2005/8/layout/hProcess10"/>
    <dgm:cxn modelId="{DEB9ECC0-D957-48B8-9695-1C8FC2506DAD}" type="presParOf" srcId="{63251F2C-7D93-42E7-A6CE-071399180C69}" destId="{1F4DAC91-818D-4DCE-A6CD-339588ACE83C}" srcOrd="0" destOrd="0" presId="urn:microsoft.com/office/officeart/2005/8/layout/hProcess10"/>
    <dgm:cxn modelId="{1EBD8DB9-B64A-4F12-98DA-9A85A731AD89}" type="presParOf" srcId="{63251F2C-7D93-42E7-A6CE-071399180C69}" destId="{C518B78E-B08B-4559-B1C8-C72CF2417B5B}" srcOrd="1" destOrd="0" presId="urn:microsoft.com/office/officeart/2005/8/layout/hProcess10"/>
    <dgm:cxn modelId="{DA8401FD-9B2B-4205-9993-954728A42CB7}" type="presParOf" srcId="{717D60E2-F974-4E0D-83F0-3A708332BBC5}" destId="{9645DC90-6ADD-45B5-B6FE-EA87129541D8}" srcOrd="3" destOrd="0" presId="urn:microsoft.com/office/officeart/2005/8/layout/hProcess10"/>
    <dgm:cxn modelId="{3AA35843-96CE-40D6-A4FC-E236DF9A8125}" type="presParOf" srcId="{9645DC90-6ADD-45B5-B6FE-EA87129541D8}" destId="{25898F79-BD01-4CDC-A905-823B0933D26D}" srcOrd="0" destOrd="0" presId="urn:microsoft.com/office/officeart/2005/8/layout/hProcess10"/>
    <dgm:cxn modelId="{B00F9453-740B-43BE-BA50-A199E0FD8C63}" type="presParOf" srcId="{717D60E2-F974-4E0D-83F0-3A708332BBC5}" destId="{5B7D3311-C58F-4D9D-A872-91996F862DEA}" srcOrd="4" destOrd="0" presId="urn:microsoft.com/office/officeart/2005/8/layout/hProcess10"/>
    <dgm:cxn modelId="{FCCB4937-D30C-469C-B570-56D9BDEF0DAE}" type="presParOf" srcId="{5B7D3311-C58F-4D9D-A872-91996F862DEA}" destId="{41808F43-FF28-484D-BE7E-384C81ED963D}" srcOrd="0" destOrd="0" presId="urn:microsoft.com/office/officeart/2005/8/layout/hProcess10"/>
    <dgm:cxn modelId="{81BFCBD2-E2E8-41F2-8156-F736C2218BB0}" type="presParOf" srcId="{5B7D3311-C58F-4D9D-A872-91996F862DEA}" destId="{1ED8B683-6F46-436D-B2A6-7818852211D2}" srcOrd="1" destOrd="0" presId="urn:microsoft.com/office/officeart/2005/8/layout/hProcess10"/>
    <dgm:cxn modelId="{E877F628-DE1A-43E3-A31B-2F9DFC9DEFDC}" type="presParOf" srcId="{717D60E2-F974-4E0D-83F0-3A708332BBC5}" destId="{2FF56616-B177-4B51-B3B3-286E89D64B5B}" srcOrd="5" destOrd="0" presId="urn:microsoft.com/office/officeart/2005/8/layout/hProcess10"/>
    <dgm:cxn modelId="{B371497C-A29B-4D19-96A4-F8F344C93362}" type="presParOf" srcId="{2FF56616-B177-4B51-B3B3-286E89D64B5B}" destId="{F98F7997-E5B1-4F97-A8A3-538292B68D52}" srcOrd="0" destOrd="0" presId="urn:microsoft.com/office/officeart/2005/8/layout/hProcess10"/>
    <dgm:cxn modelId="{FB427B7B-98DF-41BF-90DF-ADBD705EEBEA}" type="presParOf" srcId="{717D60E2-F974-4E0D-83F0-3A708332BBC5}" destId="{4C78BA4D-65B9-49FD-A69C-C73097B9B961}" srcOrd="6" destOrd="0" presId="urn:microsoft.com/office/officeart/2005/8/layout/hProcess10"/>
    <dgm:cxn modelId="{469EB37C-B240-4F91-A815-A93FA042D6DB}" type="presParOf" srcId="{4C78BA4D-65B9-49FD-A69C-C73097B9B961}" destId="{B50B2955-12A9-46C2-BFB2-9FF05DF088F7}" srcOrd="0" destOrd="0" presId="urn:microsoft.com/office/officeart/2005/8/layout/hProcess10"/>
    <dgm:cxn modelId="{B78AC155-04D7-48CE-82B8-649400E3B68B}" type="presParOf" srcId="{4C78BA4D-65B9-49FD-A69C-C73097B9B961}" destId="{4DE8FA68-F3AA-44BA-921B-25A6EB81EF7A}" srcOrd="1" destOrd="0" presId="urn:microsoft.com/office/officeart/2005/8/layout/hProcess10"/>
    <dgm:cxn modelId="{A36209AA-66D3-4F68-9388-8ABBBC2C7938}" type="presParOf" srcId="{717D60E2-F974-4E0D-83F0-3A708332BBC5}" destId="{9E5782BD-7EF7-4F0F-AC3B-6CA1E6D80E73}" srcOrd="7" destOrd="0" presId="urn:microsoft.com/office/officeart/2005/8/layout/hProcess10"/>
    <dgm:cxn modelId="{BF1D989C-8F3B-4D36-B2CC-551E33EC00DA}" type="presParOf" srcId="{9E5782BD-7EF7-4F0F-AC3B-6CA1E6D80E73}" destId="{977542BA-451A-4076-B5D2-24B08349A4B9}" srcOrd="0" destOrd="0" presId="urn:microsoft.com/office/officeart/2005/8/layout/hProcess10"/>
    <dgm:cxn modelId="{07D416EB-CB2E-4D1F-BEBC-756EFFBDB4B9}" type="presParOf" srcId="{717D60E2-F974-4E0D-83F0-3A708332BBC5}" destId="{53DA8EE1-CC10-4F58-AC3F-1819F6C0196D}" srcOrd="8" destOrd="0" presId="urn:microsoft.com/office/officeart/2005/8/layout/hProcess10"/>
    <dgm:cxn modelId="{F16CEAEB-306C-4A6F-B900-B0AD52FFD004}" type="presParOf" srcId="{53DA8EE1-CC10-4F58-AC3F-1819F6C0196D}" destId="{12A9297F-E83A-4CDE-A0B8-A2501B186690}" srcOrd="0" destOrd="0" presId="urn:microsoft.com/office/officeart/2005/8/layout/hProcess10"/>
    <dgm:cxn modelId="{08BE1A95-4F97-43C7-8727-3F7CD68A991B}" type="presParOf" srcId="{53DA8EE1-CC10-4F58-AC3F-1819F6C0196D}" destId="{107B7323-02C3-4C0F-BA8C-0AC971EAA88E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4E571-8F34-49E7-8045-6B4763284A1E}">
      <dsp:nvSpPr>
        <dsp:cNvPr id="0" name=""/>
        <dsp:cNvSpPr/>
      </dsp:nvSpPr>
      <dsp:spPr>
        <a:xfrm>
          <a:off x="5227" y="499306"/>
          <a:ext cx="1222182" cy="12221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EB282-6B70-46A7-B8AB-22E0DF91431E}">
      <dsp:nvSpPr>
        <dsp:cNvPr id="0" name=""/>
        <dsp:cNvSpPr/>
      </dsp:nvSpPr>
      <dsp:spPr>
        <a:xfrm>
          <a:off x="204187" y="1232616"/>
          <a:ext cx="1222182" cy="1222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Visualization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Statistical Analysis</a:t>
          </a:r>
        </a:p>
      </dsp:txBody>
      <dsp:txXfrm>
        <a:off x="239983" y="1268412"/>
        <a:ext cx="1150590" cy="1150590"/>
      </dsp:txXfrm>
    </dsp:sp>
    <dsp:sp modelId="{60094BE7-3DC0-497A-8CD2-7C151F0D64FB}">
      <dsp:nvSpPr>
        <dsp:cNvPr id="0" name=""/>
        <dsp:cNvSpPr/>
      </dsp:nvSpPr>
      <dsp:spPr>
        <a:xfrm>
          <a:off x="1462829" y="963561"/>
          <a:ext cx="235419" cy="293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462829" y="1022296"/>
        <a:ext cx="164793" cy="176203"/>
      </dsp:txXfrm>
    </dsp:sp>
    <dsp:sp modelId="{1F4DAC91-818D-4DCE-A6CD-339588ACE83C}">
      <dsp:nvSpPr>
        <dsp:cNvPr id="0" name=""/>
        <dsp:cNvSpPr/>
      </dsp:nvSpPr>
      <dsp:spPr>
        <a:xfrm>
          <a:off x="1900037" y="499306"/>
          <a:ext cx="1222182" cy="12221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8B78E-B08B-4559-B1C8-C72CF2417B5B}">
      <dsp:nvSpPr>
        <dsp:cNvPr id="0" name=""/>
        <dsp:cNvSpPr/>
      </dsp:nvSpPr>
      <dsp:spPr>
        <a:xfrm>
          <a:off x="2098997" y="1232616"/>
          <a:ext cx="1222182" cy="1222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Quantification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Categorical to Numerical 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Defining New Features</a:t>
          </a:r>
        </a:p>
      </dsp:txBody>
      <dsp:txXfrm>
        <a:off x="2134793" y="1268412"/>
        <a:ext cx="1150590" cy="1150590"/>
      </dsp:txXfrm>
    </dsp:sp>
    <dsp:sp modelId="{9645DC90-6ADD-45B5-B6FE-EA87129541D8}">
      <dsp:nvSpPr>
        <dsp:cNvPr id="0" name=""/>
        <dsp:cNvSpPr/>
      </dsp:nvSpPr>
      <dsp:spPr>
        <a:xfrm>
          <a:off x="3357638" y="963561"/>
          <a:ext cx="235419" cy="293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357638" y="1022296"/>
        <a:ext cx="164793" cy="176203"/>
      </dsp:txXfrm>
    </dsp:sp>
    <dsp:sp modelId="{41808F43-FF28-484D-BE7E-384C81ED963D}">
      <dsp:nvSpPr>
        <dsp:cNvPr id="0" name=""/>
        <dsp:cNvSpPr/>
      </dsp:nvSpPr>
      <dsp:spPr>
        <a:xfrm>
          <a:off x="3794846" y="499306"/>
          <a:ext cx="1222182" cy="12221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8B683-6F46-436D-B2A6-7818852211D2}">
      <dsp:nvSpPr>
        <dsp:cNvPr id="0" name=""/>
        <dsp:cNvSpPr/>
      </dsp:nvSpPr>
      <dsp:spPr>
        <a:xfrm>
          <a:off x="3993806" y="1232616"/>
          <a:ext cx="1222182" cy="1222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Upscaling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Well Data Condensed</a:t>
          </a:r>
        </a:p>
      </dsp:txBody>
      <dsp:txXfrm>
        <a:off x="4029602" y="1268412"/>
        <a:ext cx="1150590" cy="1150590"/>
      </dsp:txXfrm>
    </dsp:sp>
    <dsp:sp modelId="{2FF56616-B177-4B51-B3B3-286E89D64B5B}">
      <dsp:nvSpPr>
        <dsp:cNvPr id="0" name=""/>
        <dsp:cNvSpPr/>
      </dsp:nvSpPr>
      <dsp:spPr>
        <a:xfrm>
          <a:off x="5252448" y="963561"/>
          <a:ext cx="235419" cy="293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252448" y="1022296"/>
        <a:ext cx="164793" cy="176203"/>
      </dsp:txXfrm>
    </dsp:sp>
    <dsp:sp modelId="{B50B2955-12A9-46C2-BFB2-9FF05DF088F7}">
      <dsp:nvSpPr>
        <dsp:cNvPr id="0" name=""/>
        <dsp:cNvSpPr/>
      </dsp:nvSpPr>
      <dsp:spPr>
        <a:xfrm>
          <a:off x="5689655" y="499306"/>
          <a:ext cx="1222182" cy="12221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8FA68-F3AA-44BA-921B-25A6EB81EF7A}">
      <dsp:nvSpPr>
        <dsp:cNvPr id="0" name=""/>
        <dsp:cNvSpPr/>
      </dsp:nvSpPr>
      <dsp:spPr>
        <a:xfrm>
          <a:off x="5888615" y="1232616"/>
          <a:ext cx="1222182" cy="1222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Building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Gradient Boosted Decision Tree</a:t>
          </a:r>
        </a:p>
      </dsp:txBody>
      <dsp:txXfrm>
        <a:off x="5924411" y="1268412"/>
        <a:ext cx="1150590" cy="1150590"/>
      </dsp:txXfrm>
    </dsp:sp>
    <dsp:sp modelId="{9E5782BD-7EF7-4F0F-AC3B-6CA1E6D80E73}">
      <dsp:nvSpPr>
        <dsp:cNvPr id="0" name=""/>
        <dsp:cNvSpPr/>
      </dsp:nvSpPr>
      <dsp:spPr>
        <a:xfrm>
          <a:off x="7147257" y="963561"/>
          <a:ext cx="235419" cy="293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147257" y="1022296"/>
        <a:ext cx="164793" cy="176203"/>
      </dsp:txXfrm>
    </dsp:sp>
    <dsp:sp modelId="{12A9297F-E83A-4CDE-A0B8-A2501B186690}">
      <dsp:nvSpPr>
        <dsp:cNvPr id="0" name=""/>
        <dsp:cNvSpPr/>
      </dsp:nvSpPr>
      <dsp:spPr>
        <a:xfrm>
          <a:off x="7584464" y="499306"/>
          <a:ext cx="1222182" cy="12221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B7323-02C3-4C0F-BA8C-0AC971EAA88E}">
      <dsp:nvSpPr>
        <dsp:cNvPr id="0" name=""/>
        <dsp:cNvSpPr/>
      </dsp:nvSpPr>
      <dsp:spPr>
        <a:xfrm>
          <a:off x="7783424" y="1232616"/>
          <a:ext cx="1222182" cy="1222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Uncertainty Analysis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Bootstrap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Absolute Error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P10, P50, P90</a:t>
          </a:r>
        </a:p>
      </dsp:txBody>
      <dsp:txXfrm>
        <a:off x="7819220" y="1268412"/>
        <a:ext cx="1150590" cy="1150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Hackathon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671495"/>
            <a:ext cx="9085812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Hackathon Project Final Presentation</a:t>
            </a:r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cs typeface="Arial" panose="020B0604020202020204" pitchFamily="34" charset="0"/>
              </a:rPr>
              <a:t>April 18</a:t>
            </a:r>
            <a:r>
              <a:rPr lang="en-US" sz="1800" b="1" baseline="3000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, 2021</a:t>
            </a:r>
          </a:p>
          <a:p>
            <a:pPr algn="ctr"/>
            <a:endParaRPr lang="en-US" sz="1800" b="1" i="0" u="none" strike="noStrike" baseline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cs typeface="Arial" panose="020B0604020202020204" pitchFamily="34" charset="0"/>
              </a:rPr>
              <a:t>Irvin Shen (ME), Jake Lockwood (PGE),</a:t>
            </a:r>
          </a:p>
          <a:p>
            <a:pPr algn="ctr"/>
            <a:r>
              <a:rPr lang="en-US" sz="1800" b="1">
                <a:latin typeface="+mn-lt"/>
                <a:cs typeface="Arial" panose="020B0604020202020204" pitchFamily="34" charset="0"/>
              </a:rPr>
              <a:t>Sebastian </a:t>
            </a:r>
            <a:r>
              <a:rPr lang="en-US" sz="1800" b="1" err="1">
                <a:latin typeface="+mn-lt"/>
                <a:cs typeface="Arial" panose="020B0604020202020204" pitchFamily="34" charset="0"/>
              </a:rPr>
              <a:t>Prez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 (PGE)</a:t>
            </a: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6586CB-BCF9-4FE9-BF9B-CAAF83E830D2}"/>
              </a:ext>
            </a:extLst>
          </p:cNvPr>
          <p:cNvGrpSpPr/>
          <p:nvPr/>
        </p:nvGrpSpPr>
        <p:grpSpPr>
          <a:xfrm>
            <a:off x="1181015" y="1362998"/>
            <a:ext cx="6773662" cy="4203028"/>
            <a:chOff x="1185169" y="963792"/>
            <a:chExt cx="6773662" cy="4203028"/>
          </a:xfrm>
        </p:grpSpPr>
        <p:pic>
          <p:nvPicPr>
            <p:cNvPr id="5" name="Picture 2" descr="Hollywood-Worthy Camouflage: Uncovering the Urban Oil Derricks of Los  Angeles - 99% Invisible">
              <a:extLst>
                <a:ext uri="{FF2B5EF4-FFF2-40B4-BE49-F238E27FC236}">
                  <a16:creationId xmlns:a16="http://schemas.microsoft.com/office/drawing/2014/main" id="{077C74C2-9759-49EA-AA69-91FE1B740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225" y="963792"/>
              <a:ext cx="5983550" cy="4203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2EACC7-5DDB-4A6E-BB69-F250AF684BF1}"/>
                </a:ext>
              </a:extLst>
            </p:cNvPr>
            <p:cNvSpPr txBox="1"/>
            <p:nvPr/>
          </p:nvSpPr>
          <p:spPr>
            <a:xfrm>
              <a:off x="1185169" y="963792"/>
              <a:ext cx="6773662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MOAR </a:t>
              </a:r>
            </a:p>
            <a:p>
              <a:pPr algn="ctr"/>
              <a:endParaRPr 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  <a:p>
              <a:pPr algn="ctr"/>
              <a:endParaRPr 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  <a:p>
              <a:pPr algn="ctr"/>
              <a:r>
                <a:rPr lang="en-US" sz="6600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DRILLING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Feedback</a:t>
            </a:r>
            <a:endParaRPr lang="en-US" sz="2000" b="1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cs typeface="Arial" panose="020B0604020202020204" pitchFamily="34" charset="0"/>
              </a:rPr>
              <a:t>How to apply a data driven approach to a real-world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cs typeface="Arial" panose="020B0604020202020204" pitchFamily="34" charset="0"/>
              </a:rPr>
              <a:t>Data cleaning and upscaling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cs typeface="Arial" panose="020B0604020202020204" pitchFamily="34" charset="0"/>
              </a:rPr>
              <a:t>Incorporation of many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cs typeface="Arial" panose="020B0604020202020204" pitchFamily="34" charset="0"/>
              </a:rPr>
              <a:t> What did your team like?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cs typeface="Arial" panose="020B0604020202020204" pitchFamily="34" charset="0"/>
              </a:rPr>
              <a:t>The real-world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cs typeface="Arial" panose="020B0604020202020204" pitchFamily="34" charset="0"/>
              </a:rPr>
              <a:t>Different time of the year (end of Christmas break?)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EC9D7A8-584F-4B8B-A75D-3C545A87874F}"/>
              </a:ext>
            </a:extLst>
          </p:cNvPr>
          <p:cNvGrpSpPr/>
          <p:nvPr/>
        </p:nvGrpSpPr>
        <p:grpSpPr>
          <a:xfrm>
            <a:off x="1447060" y="1327486"/>
            <a:ext cx="6773662" cy="4203028"/>
            <a:chOff x="1185169" y="963792"/>
            <a:chExt cx="6773662" cy="4203028"/>
          </a:xfrm>
        </p:grpSpPr>
        <p:pic>
          <p:nvPicPr>
            <p:cNvPr id="4098" name="Picture 2" descr="Hollywood-Worthy Camouflage: Uncovering the Urban Oil Derricks of Los  Angeles - 99% Invisible">
              <a:extLst>
                <a:ext uri="{FF2B5EF4-FFF2-40B4-BE49-F238E27FC236}">
                  <a16:creationId xmlns:a16="http://schemas.microsoft.com/office/drawing/2014/main" id="{10B8005B-BFD1-4B39-90F7-B36C8B066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225" y="963792"/>
              <a:ext cx="5983550" cy="4203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3FC1D6-3D00-4DEA-8CED-1BCC8DBABCED}"/>
                </a:ext>
              </a:extLst>
            </p:cNvPr>
            <p:cNvSpPr txBox="1"/>
            <p:nvPr/>
          </p:nvSpPr>
          <p:spPr>
            <a:xfrm>
              <a:off x="1185169" y="963792"/>
              <a:ext cx="6773662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MOAR </a:t>
              </a:r>
            </a:p>
            <a:p>
              <a:pPr algn="ctr"/>
              <a:endParaRPr 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  <a:p>
              <a:pPr algn="ctr"/>
              <a:endParaRPr 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  <a:p>
              <a:pPr algn="ctr"/>
              <a:r>
                <a:rPr lang="en-US" sz="6600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DRILLING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61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cs typeface="Arial" panose="020B0604020202020204" pitchFamily="34" charset="0"/>
              </a:rPr>
              <a:t>Our goal was to forecast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production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for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10 unproduced wells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in a </a:t>
            </a:r>
            <a:r>
              <a:rPr lang="en-US" sz="2000" b="1" err="1">
                <a:latin typeface="+mn-lt"/>
                <a:cs typeface="Arial" panose="020B0604020202020204" pitchFamily="34" charset="0"/>
              </a:rPr>
              <a:t>deepwater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 reservoir. We used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production and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petrophysical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data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from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73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existing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wells in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same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reservoir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 to predict 3 year cumulative production for the target wells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cs typeface="Arial" panose="020B0604020202020204" pitchFamily="34" charset="0"/>
              </a:rPr>
              <a:t>This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was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accomplished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 by upscaling well data, quantifying features, and using a gradient boosted decision tree model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 to predict production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anose="020B0604020202020204" pitchFamily="34" charset="0"/>
              </a:rPr>
              <a:t>Our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3-year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cumulative production estimates have a mean absolute error near 20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%.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anose="020B0604020202020204" pitchFamily="34" charset="0"/>
              </a:rPr>
              <a:t>Production of the 10 wells may commence immediately as global oil demand has returned and oil prices are predicted to rise.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Workflow</a:t>
            </a:r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FA98B93-9A66-4093-ACD5-9BAABE207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601269"/>
              </p:ext>
            </p:extLst>
          </p:nvPr>
        </p:nvGraphicFramePr>
        <p:xfrm>
          <a:off x="0" y="2144439"/>
          <a:ext cx="9010835" cy="295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Workflow: EDA</a:t>
            </a:r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+mn-lt"/>
                <a:cs typeface="Arial" panose="020B0604020202020204" pitchFamily="34" charset="0"/>
              </a:rPr>
              <a:t>Visualization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+mn-lt"/>
                <a:cs typeface="Arial" panose="020B0604020202020204" pitchFamily="34" charset="0"/>
              </a:rPr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F931AB-745E-483E-B3DD-3AC73DEBC3EB}"/>
              </a:ext>
            </a:extLst>
          </p:cNvPr>
          <p:cNvGrpSpPr/>
          <p:nvPr/>
        </p:nvGrpSpPr>
        <p:grpSpPr>
          <a:xfrm>
            <a:off x="492416" y="2866265"/>
            <a:ext cx="3759987" cy="3139623"/>
            <a:chOff x="1013048" y="1681948"/>
            <a:chExt cx="5566647" cy="4648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252057-C5AA-47A8-A592-E1B203D24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048" y="1681948"/>
              <a:ext cx="5295900" cy="4648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C7A3C6-D795-4259-8725-CC9EB7B47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9120" y="1849745"/>
              <a:ext cx="790575" cy="40862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6C3E0F-C037-4182-8257-DC020F0E2104}"/>
              </a:ext>
            </a:extLst>
          </p:cNvPr>
          <p:cNvSpPr txBox="1"/>
          <p:nvPr/>
        </p:nvSpPr>
        <p:spPr>
          <a:xfrm>
            <a:off x="506027" y="5699089"/>
            <a:ext cx="3759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3D interpretation of the reservoir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58355-1E9F-4C23-9D5E-92E14C645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746" y="3272665"/>
            <a:ext cx="3600450" cy="2466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7D2F08-BF12-43F4-80E9-5B6B56D9FE8C}"/>
              </a:ext>
            </a:extLst>
          </p:cNvPr>
          <p:cNvSpPr txBox="1"/>
          <p:nvPr/>
        </p:nvSpPr>
        <p:spPr>
          <a:xfrm>
            <a:off x="4789209" y="5692295"/>
            <a:ext cx="3759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Visualization of fault and facies</a:t>
            </a:r>
          </a:p>
        </p:txBody>
      </p:sp>
    </p:spTree>
    <p:extLst>
      <p:ext uri="{BB962C8B-B14F-4D97-AF65-F5344CB8AC3E}">
        <p14:creationId xmlns:p14="http://schemas.microsoft.com/office/powerpoint/2010/main" val="125150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b="1">
                <a:latin typeface="+mn-lt"/>
                <a:ea typeface="ＭＳ Ｐゴシック"/>
                <a:cs typeface="Arial"/>
              </a:rPr>
              <a:t>Workflow: Quantification</a:t>
            </a:r>
          </a:p>
          <a:p>
            <a:pPr algn="ctr"/>
            <a:endParaRPr lang="en-US" sz="2800" b="1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ea typeface="ＭＳ Ｐゴシック"/>
                <a:cs typeface="Arial"/>
              </a:rPr>
              <a:t>Facies categories to numerical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ea typeface="ＭＳ Ｐゴシック"/>
                <a:cs typeface="Arial"/>
              </a:rPr>
              <a:t>Fault quantification, two new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ea typeface="ＭＳ Ｐゴシック"/>
                <a:cs typeface="Arial"/>
              </a:rPr>
              <a:t>Orthogonal distance to fault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ea typeface="ＭＳ Ｐゴシック"/>
                <a:cs typeface="Arial"/>
              </a:rPr>
              <a:t>Side of the fault (above or below)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ea typeface="ＭＳ Ｐゴシック"/>
                <a:cs typeface="Arial"/>
              </a:rPr>
              <a:t>1: above fault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+mn-lt"/>
                <a:ea typeface="ＭＳ Ｐゴシック"/>
                <a:cs typeface="Arial"/>
              </a:rPr>
              <a:t>0: below fault</a:t>
            </a:r>
            <a:endParaRPr lang="en-US" sz="2000" b="1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E83EE4-4280-4CA4-8A81-9BF7FB335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21778"/>
              </p:ext>
            </p:extLst>
          </p:nvPr>
        </p:nvGraphicFramePr>
        <p:xfrm>
          <a:off x="506027" y="379403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711404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37560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Facies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Numerical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8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Shaly Sandstone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51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Sandy Shale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3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Sandstone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879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71ADE2-9B09-4AFB-BE8C-0F4374928506}"/>
              </a:ext>
            </a:extLst>
          </p:cNvPr>
          <p:cNvSpPr txBox="1"/>
          <p:nvPr/>
        </p:nvSpPr>
        <p:spPr>
          <a:xfrm>
            <a:off x="506027" y="5630012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Table of numerical values for facies</a:t>
            </a:r>
          </a:p>
        </p:txBody>
      </p:sp>
    </p:spTree>
    <p:extLst>
      <p:ext uri="{BB962C8B-B14F-4D97-AF65-F5344CB8AC3E}">
        <p14:creationId xmlns:p14="http://schemas.microsoft.com/office/powerpoint/2010/main" val="123029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Workflow: Upscaling</a:t>
            </a:r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EE559E-603F-4DFE-9A46-0864DA58F8C5}"/>
              </a:ext>
            </a:extLst>
          </p:cNvPr>
          <p:cNvGrpSpPr/>
          <p:nvPr/>
        </p:nvGrpSpPr>
        <p:grpSpPr>
          <a:xfrm>
            <a:off x="24539" y="1244147"/>
            <a:ext cx="4856085" cy="5072627"/>
            <a:chOff x="506027" y="1349564"/>
            <a:chExt cx="4918229" cy="50726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5549D5-D8EE-48EB-9839-3D7EC9C3229F}"/>
                </a:ext>
              </a:extLst>
            </p:cNvPr>
            <p:cNvGrpSpPr/>
            <p:nvPr/>
          </p:nvGrpSpPr>
          <p:grpSpPr>
            <a:xfrm>
              <a:off x="781236" y="1349564"/>
              <a:ext cx="1931619" cy="4610962"/>
              <a:chOff x="3107185" y="1373820"/>
              <a:chExt cx="2201662" cy="5255581"/>
            </a:xfrm>
          </p:grpSpPr>
          <p:sp>
            <p:nvSpPr>
              <p:cNvPr id="2" name="Callout: Right Arrow 1">
                <a:extLst>
                  <a:ext uri="{FF2B5EF4-FFF2-40B4-BE49-F238E27FC236}">
                    <a16:creationId xmlns:a16="http://schemas.microsoft.com/office/drawing/2014/main" id="{94566D7B-4915-47FC-AEF0-D9EA48CFE9FF}"/>
                  </a:ext>
                </a:extLst>
              </p:cNvPr>
              <p:cNvSpPr/>
              <p:nvPr/>
            </p:nvSpPr>
            <p:spPr>
              <a:xfrm>
                <a:off x="3107185" y="1373820"/>
                <a:ext cx="2201662" cy="5255581"/>
              </a:xfrm>
              <a:prstGeom prst="rightArrowCallo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Well logging - Wikipedia">
                <a:extLst>
                  <a:ext uri="{FF2B5EF4-FFF2-40B4-BE49-F238E27FC236}">
                    <a16:creationId xmlns:a16="http://schemas.microsoft.com/office/drawing/2014/main" id="{62848913-E96A-46F9-8830-DF4DF6995E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579"/>
              <a:stretch/>
            </p:blipFill>
            <p:spPr bwMode="auto">
              <a:xfrm>
                <a:off x="3184343" y="1479121"/>
                <a:ext cx="1269506" cy="50726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D9155A-E3F4-4BAF-81FB-9A984A5DEB86}"/>
                </a:ext>
              </a:extLst>
            </p:cNvPr>
            <p:cNvSpPr txBox="1"/>
            <p:nvPr/>
          </p:nvSpPr>
          <p:spPr>
            <a:xfrm>
              <a:off x="506027" y="5960526"/>
              <a:ext cx="193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Well log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B386CB-C1C0-48BD-A6EE-23161E4A5A61}"/>
                </a:ext>
              </a:extLst>
            </p:cNvPr>
            <p:cNvSpPr/>
            <p:nvPr/>
          </p:nvSpPr>
          <p:spPr>
            <a:xfrm>
              <a:off x="2786795" y="2363344"/>
              <a:ext cx="2512380" cy="25834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C53424-0715-47C5-9E79-1844B641AEF4}"/>
                </a:ext>
              </a:extLst>
            </p:cNvPr>
            <p:cNvSpPr txBox="1"/>
            <p:nvPr/>
          </p:nvSpPr>
          <p:spPr>
            <a:xfrm>
              <a:off x="2911876" y="2363344"/>
              <a:ext cx="2512380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Average for each well of: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/>
                <a:t>Porosity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/>
                <a:t>Permeability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/>
                <a:t>Acoustic Impedance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/>
                <a:t>Facies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/>
                <a:t>Density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/>
                <a:t>Young’s Modulus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/>
                <a:t>Shear Modulus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/>
                <a:t>Shear Velocity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/>
                <a:t>Compressible Velocity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FF578038-6494-499E-8A16-32B5E9426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7"/>
          <a:stretch/>
        </p:blipFill>
        <p:spPr bwMode="auto">
          <a:xfrm>
            <a:off x="4632658" y="1399031"/>
            <a:ext cx="4485779" cy="41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2A039A-2577-487A-BAE5-493B53627380}"/>
              </a:ext>
            </a:extLst>
          </p:cNvPr>
          <p:cNvSpPr txBox="1"/>
          <p:nvPr/>
        </p:nvSpPr>
        <p:spPr>
          <a:xfrm>
            <a:off x="5764957" y="5409288"/>
            <a:ext cx="3084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Correlation of response and explanatory features</a:t>
            </a:r>
          </a:p>
        </p:txBody>
      </p:sp>
    </p:spTree>
    <p:extLst>
      <p:ext uri="{BB962C8B-B14F-4D97-AF65-F5344CB8AC3E}">
        <p14:creationId xmlns:p14="http://schemas.microsoft.com/office/powerpoint/2010/main" val="240633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Workflow: Model Building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anose="020B0604020202020204" pitchFamily="34" charset="0"/>
              </a:rPr>
              <a:t>Gradient boosted decision tree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anose="020B0604020202020204" pitchFamily="34" charset="0"/>
              </a:rPr>
              <a:t>Better accounts for binary nature of fault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anose="020B0604020202020204" pitchFamily="34" charset="0"/>
              </a:rPr>
              <a:t>Gradient boosted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anose="020B0604020202020204" pitchFamily="34" charset="0"/>
              </a:rPr>
              <a:t>Iteratively training on its own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anose="020B0604020202020204" pitchFamily="34" charset="0"/>
              </a:rPr>
              <a:t>Cut down on bias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anose="020B0604020202020204" pitchFamily="34" charset="0"/>
              </a:rPr>
              <a:t>Hand-built Ensemble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anose="020B0604020202020204" pitchFamily="34" charset="0"/>
              </a:rPr>
              <a:t>Allows granular analysis of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anose="020B0604020202020204" pitchFamily="34" charset="0"/>
              </a:rPr>
              <a:t>Ensemble modeling using bootstrapping and bagging allows a cutdown of the bias of any one model</a:t>
            </a:r>
          </a:p>
        </p:txBody>
      </p:sp>
    </p:spTree>
    <p:extLst>
      <p:ext uri="{BB962C8B-B14F-4D97-AF65-F5344CB8AC3E}">
        <p14:creationId xmlns:p14="http://schemas.microsoft.com/office/powerpoint/2010/main" val="4446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Workflow: Uncertainty Analysis</a:t>
            </a:r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0E4CBB1-25EC-4006-871E-60946C2A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57650"/>
            <a:ext cx="62865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5A0E62-17CA-41DA-A8C6-AC51DC6DB7BB}"/>
              </a:ext>
            </a:extLst>
          </p:cNvPr>
          <p:cNvSpPr txBox="1"/>
          <p:nvPr/>
        </p:nvSpPr>
        <p:spPr>
          <a:xfrm>
            <a:off x="1991948" y="6273225"/>
            <a:ext cx="5598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Histograms of production predictions for each target well.</a:t>
            </a:r>
          </a:p>
        </p:txBody>
      </p:sp>
    </p:spTree>
    <p:extLst>
      <p:ext uri="{BB962C8B-B14F-4D97-AF65-F5344CB8AC3E}">
        <p14:creationId xmlns:p14="http://schemas.microsoft.com/office/powerpoint/2010/main" val="30689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CCBC16-2046-450A-B904-69CA9C1C6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40628"/>
              </p:ext>
            </p:extLst>
          </p:nvPr>
        </p:nvGraphicFramePr>
        <p:xfrm>
          <a:off x="332495" y="1685249"/>
          <a:ext cx="8479009" cy="2127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0819">
                  <a:extLst>
                    <a:ext uri="{9D8B030D-6E8A-4147-A177-3AD203B41FA5}">
                      <a16:colId xmlns:a16="http://schemas.microsoft.com/office/drawing/2014/main" val="3843457965"/>
                    </a:ext>
                  </a:extLst>
                </a:gridCol>
                <a:gridCol w="770819">
                  <a:extLst>
                    <a:ext uri="{9D8B030D-6E8A-4147-A177-3AD203B41FA5}">
                      <a16:colId xmlns:a16="http://schemas.microsoft.com/office/drawing/2014/main" val="726457828"/>
                    </a:ext>
                  </a:extLst>
                </a:gridCol>
                <a:gridCol w="770819">
                  <a:extLst>
                    <a:ext uri="{9D8B030D-6E8A-4147-A177-3AD203B41FA5}">
                      <a16:colId xmlns:a16="http://schemas.microsoft.com/office/drawing/2014/main" val="3264880685"/>
                    </a:ext>
                  </a:extLst>
                </a:gridCol>
                <a:gridCol w="770819">
                  <a:extLst>
                    <a:ext uri="{9D8B030D-6E8A-4147-A177-3AD203B41FA5}">
                      <a16:colId xmlns:a16="http://schemas.microsoft.com/office/drawing/2014/main" val="712580992"/>
                    </a:ext>
                  </a:extLst>
                </a:gridCol>
                <a:gridCol w="770819">
                  <a:extLst>
                    <a:ext uri="{9D8B030D-6E8A-4147-A177-3AD203B41FA5}">
                      <a16:colId xmlns:a16="http://schemas.microsoft.com/office/drawing/2014/main" val="608198552"/>
                    </a:ext>
                  </a:extLst>
                </a:gridCol>
                <a:gridCol w="770819">
                  <a:extLst>
                    <a:ext uri="{9D8B030D-6E8A-4147-A177-3AD203B41FA5}">
                      <a16:colId xmlns:a16="http://schemas.microsoft.com/office/drawing/2014/main" val="4076886469"/>
                    </a:ext>
                  </a:extLst>
                </a:gridCol>
                <a:gridCol w="770819">
                  <a:extLst>
                    <a:ext uri="{9D8B030D-6E8A-4147-A177-3AD203B41FA5}">
                      <a16:colId xmlns:a16="http://schemas.microsoft.com/office/drawing/2014/main" val="3167490327"/>
                    </a:ext>
                  </a:extLst>
                </a:gridCol>
                <a:gridCol w="770819">
                  <a:extLst>
                    <a:ext uri="{9D8B030D-6E8A-4147-A177-3AD203B41FA5}">
                      <a16:colId xmlns:a16="http://schemas.microsoft.com/office/drawing/2014/main" val="1864717177"/>
                    </a:ext>
                  </a:extLst>
                </a:gridCol>
                <a:gridCol w="770819">
                  <a:extLst>
                    <a:ext uri="{9D8B030D-6E8A-4147-A177-3AD203B41FA5}">
                      <a16:colId xmlns:a16="http://schemas.microsoft.com/office/drawing/2014/main" val="2732892033"/>
                    </a:ext>
                  </a:extLst>
                </a:gridCol>
                <a:gridCol w="770819">
                  <a:extLst>
                    <a:ext uri="{9D8B030D-6E8A-4147-A177-3AD203B41FA5}">
                      <a16:colId xmlns:a16="http://schemas.microsoft.com/office/drawing/2014/main" val="2910673896"/>
                    </a:ext>
                  </a:extLst>
                </a:gridCol>
                <a:gridCol w="770819">
                  <a:extLst>
                    <a:ext uri="{9D8B030D-6E8A-4147-A177-3AD203B41FA5}">
                      <a16:colId xmlns:a16="http://schemas.microsoft.com/office/drawing/2014/main" val="220627424"/>
                    </a:ext>
                  </a:extLst>
                </a:gridCol>
              </a:tblGrid>
              <a:tr h="4255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Percentile</a:t>
                      </a:r>
                    </a:p>
                  </a:txBody>
                  <a:tcPr marL="8622" marR="8622" marT="8622" marB="0" anchor="ctr"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Well_ID</a:t>
                      </a:r>
                    </a:p>
                  </a:txBody>
                  <a:tcPr marL="8622" marR="8622" marT="862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364722990"/>
                  </a:ext>
                </a:extLst>
              </a:tr>
              <a:tr h="425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Well_no_74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Well_no_75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Well_no_76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Well_no_77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Well_no_78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Well_no_79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Well_no_80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Well_no_81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Well_no_82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Well_no_83</a:t>
                      </a: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3579444129"/>
                  </a:ext>
                </a:extLst>
              </a:tr>
              <a:tr h="425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614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481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880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1175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908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1171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580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619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931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851</a:t>
                      </a: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3055629765"/>
                  </a:ext>
                </a:extLst>
              </a:tr>
              <a:tr h="425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0.5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717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590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1137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1295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1092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1329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727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736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1148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1041</a:t>
                      </a: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215470720"/>
                  </a:ext>
                </a:extLst>
              </a:tr>
              <a:tr h="425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0.9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898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713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1346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1428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1243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1468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872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912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1314</a:t>
                      </a:r>
                    </a:p>
                  </a:txBody>
                  <a:tcPr marL="8622" marR="8622" marT="8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1214 </a:t>
                      </a:r>
                    </a:p>
                  </a:txBody>
                  <a:tcPr marL="8622" marR="8622" marT="8622" marB="0" anchor="ctr"/>
                </a:tc>
                <a:extLst>
                  <a:ext uri="{0D108BD9-81ED-4DB2-BD59-A6C34878D82A}">
                    <a16:rowId xmlns:a16="http://schemas.microsoft.com/office/drawing/2014/main" val="382691686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9332B7C-4428-4050-9725-8534888F7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40" y="4105879"/>
            <a:ext cx="4222720" cy="275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69D532E012704993DDE1DF9E4D4317" ma:contentTypeVersion="7" ma:contentTypeDescription="Create a new document." ma:contentTypeScope="" ma:versionID="a2bfafd39e28079638a4b7286521f0cb">
  <xsd:schema xmlns:xsd="http://www.w3.org/2001/XMLSchema" xmlns:xs="http://www.w3.org/2001/XMLSchema" xmlns:p="http://schemas.microsoft.com/office/2006/metadata/properties" xmlns:ns3="c35e67a2-aedd-40b0-b65a-1db1acb38e2c" xmlns:ns4="a8afaee5-7fd2-40cf-b965-c21923fcf320" targetNamespace="http://schemas.microsoft.com/office/2006/metadata/properties" ma:root="true" ma:fieldsID="9117ebab6d2ab6ea602cd83e6f5a402b" ns3:_="" ns4:_="">
    <xsd:import namespace="c35e67a2-aedd-40b0-b65a-1db1acb38e2c"/>
    <xsd:import namespace="a8afaee5-7fd2-40cf-b965-c21923fcf3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e67a2-aedd-40b0-b65a-1db1acb38e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faee5-7fd2-40cf-b965-c21923fcf32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A82BFC-7926-43FE-9A6F-0AF134558D0C}">
  <ds:schemaRefs>
    <ds:schemaRef ds:uri="a8afaee5-7fd2-40cf-b965-c21923fcf320"/>
    <ds:schemaRef ds:uri="c35e67a2-aedd-40b0-b65a-1db1acb38e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20D7FDF-3366-4C06-9AFD-CE69652A7A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2DC561-7D18-476E-9902-8DAA18D7F7DD}">
  <ds:schemaRefs>
    <ds:schemaRef ds:uri="a8afaee5-7fd2-40cf-b965-c21923fcf320"/>
    <ds:schemaRef ds:uri="c35e67a2-aedd-40b0-b65a-1db1acb38e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0</TotalTime>
  <Words>484</Words>
  <Application>Microsoft Office PowerPoint</Application>
  <PresentationFormat>On-screen Show (4:3)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Lucida Grande</vt:lpstr>
      <vt:lpstr>Arial</vt:lpstr>
      <vt:lpstr>Calibri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Shen, Irvin</cp:lastModifiedBy>
  <cp:revision>1</cp:revision>
  <dcterms:created xsi:type="dcterms:W3CDTF">2017-10-04T14:25:29Z</dcterms:created>
  <dcterms:modified xsi:type="dcterms:W3CDTF">2021-04-18T16:55:20Z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0x0101001169D532E012704993DDE1DF9E4D4317</vt:lpwstr>
  </property>
</Properties>
</file>