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1"/>
  </p:notesMasterIdLst>
  <p:sldIdLst>
    <p:sldId id="263" r:id="rId3"/>
    <p:sldId id="264" r:id="rId4"/>
    <p:sldId id="265" r:id="rId5"/>
    <p:sldId id="266" r:id="rId6"/>
    <p:sldId id="269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>
        <p:scale>
          <a:sx n="120" d="100"/>
          <a:sy n="120" d="100"/>
        </p:scale>
        <p:origin x="-1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  <pc:docChg chg="undo modSld modMainMaster">
      <pc:chgData name="Pyrcz, Michael" userId="0efd8a38-3f8e-46fd-9886-7800c0196e80" providerId="ADAL" clId="{13E7FD69-2399-4103-8E19-1A4A7BF40878}" dt="2023-01-19T18:48:34.331" v="287" actId="20577"/>
      <pc:docMkLst>
        <pc:docMk/>
      </pc:docMkLst>
      <pc:sldChg chg="modSp">
        <pc:chgData name="Pyrcz, Michael" userId="0efd8a38-3f8e-46fd-9886-7800c0196e80" providerId="ADAL" clId="{13E7FD69-2399-4103-8E19-1A4A7BF40878}" dt="2023-01-19T18:44:45.963" v="37" actId="20577"/>
        <pc:sldMkLst>
          <pc:docMk/>
          <pc:sldMk cId="0" sldId="263"/>
        </pc:sldMkLst>
        <pc:spChg chg="mod">
          <ac:chgData name="Pyrcz, Michael" userId="0efd8a38-3f8e-46fd-9886-7800c0196e80" providerId="ADAL" clId="{13E7FD69-2399-4103-8E19-1A4A7BF40878}" dt="2023-01-19T18:44:45.963" v="37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13E7FD69-2399-4103-8E19-1A4A7BF40878}" dt="2023-01-19T18:48:34.331" v="28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13E7FD69-2399-4103-8E19-1A4A7BF40878}" dt="2023-01-19T18:48:34.331" v="28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13E7FD69-2399-4103-8E19-1A4A7BF40878}" dt="2023-01-19T18:45:22.012" v="39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13E7FD69-2399-4103-8E19-1A4A7BF40878}" dt="2023-01-19T18:45:22.012" v="39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January 22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[Underdogs]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[Jacob Joseph, and Jonathan Thompson]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06402-675A-956C-8866-AFFC5CEF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53" y="1373966"/>
            <a:ext cx="6398145" cy="45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0" y="792819"/>
            <a:ext cx="8678013" cy="145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CD89C-AB24-F1E2-BB14-5D8BF477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80" y="1277094"/>
            <a:ext cx="6412726" cy="508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2103-F9D5-1EFC-06A6-06306F4AC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D1032-4016-4925-5BE9-6E90CAD6D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7D2F05DD-BC0D-9368-3C70-9A2C8362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6" y="1753766"/>
            <a:ext cx="4058478" cy="27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2C9098-C001-52E5-9744-790780E9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18" y="1738454"/>
            <a:ext cx="4058478" cy="27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DF5-C40D-BFA3-5907-9178B5905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58D1-0B9B-B0D6-2475-3DBA51458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E30E72-1854-9A4D-D443-F2B0A0AF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9" y="971427"/>
            <a:ext cx="59436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Recall the ESPs are listed in data/solution.csv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table, graphs to communicate the model predictions, modeling tuning, feature engineering and importance,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7F62E-1D42-0351-88BF-8A65EE89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4" y="752184"/>
            <a:ext cx="1985977" cy="59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7663</TotalTime>
  <Words>138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Joseph, Jacob</cp:lastModifiedBy>
  <cp:revision>39</cp:revision>
  <dcterms:created xsi:type="dcterms:W3CDTF">2017-10-04T14:25:29Z</dcterms:created>
  <dcterms:modified xsi:type="dcterms:W3CDTF">2023-01-22T17:58:40Z</dcterms:modified>
</cp:coreProperties>
</file>