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9"/>
  </p:notesMasterIdLst>
  <p:sldIdLst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17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13E7FD69-2399-4103-8E19-1A4A7BF40878}"/>
  </pc:docChgLst>
  <pc:docChgLst>
    <pc:chgData name="Pyrcz, Michael" userId="0efd8a38-3f8e-46fd-9886-7800c0196e80" providerId="ADAL" clId="{F9708F9E-5A85-4D60-AECF-A370A7B76082}"/>
    <pc:docChg chg="custSel modSld modMainMaster">
      <pc:chgData name="Pyrcz, Michael" userId="0efd8a38-3f8e-46fd-9886-7800c0196e80" providerId="ADAL" clId="{F9708F9E-5A85-4D60-AECF-A370A7B76082}" dt="2024-01-20T16:44:42.386" v="166" actId="20577"/>
      <pc:docMkLst>
        <pc:docMk/>
      </pc:docMkLst>
      <pc:sldChg chg="modSp">
        <pc:chgData name="Pyrcz, Michael" userId="0efd8a38-3f8e-46fd-9886-7800c0196e80" providerId="ADAL" clId="{F9708F9E-5A85-4D60-AECF-A370A7B76082}" dt="2024-01-20T16:42:38.554" v="14" actId="1076"/>
        <pc:sldMkLst>
          <pc:docMk/>
          <pc:sldMk cId="0" sldId="263"/>
        </pc:sldMkLst>
        <pc:spChg chg="mod">
          <ac:chgData name="Pyrcz, Michael" userId="0efd8a38-3f8e-46fd-9886-7800c0196e80" providerId="ADAL" clId="{F9708F9E-5A85-4D60-AECF-A370A7B76082}" dt="2024-01-20T16:42:38.554" v="14" actId="1076"/>
          <ac:spMkLst>
            <pc:docMk/>
            <pc:sldMk cId="0" sldId="263"/>
            <ac:spMk id="2" creationId="{42365954-A42F-437F-828E-34290C82D61E}"/>
          </ac:spMkLst>
        </pc:spChg>
        <pc:spChg chg="mod">
          <ac:chgData name="Pyrcz, Michael" userId="0efd8a38-3f8e-46fd-9886-7800c0196e80" providerId="ADAL" clId="{F9708F9E-5A85-4D60-AECF-A370A7B76082}" dt="2024-01-20T16:42:21.900" v="3" actId="20577"/>
          <ac:spMkLst>
            <pc:docMk/>
            <pc:sldMk cId="0" sldId="263"/>
            <ac:spMk id="9" creationId="{C3CAC856-1BBB-45BD-8E9F-47D8B49C9EFA}"/>
          </ac:spMkLst>
        </pc:spChg>
      </pc:sldChg>
      <pc:sldChg chg="modSp">
        <pc:chgData name="Pyrcz, Michael" userId="0efd8a38-3f8e-46fd-9886-7800c0196e80" providerId="ADAL" clId="{F9708F9E-5A85-4D60-AECF-A370A7B76082}" dt="2024-01-20T16:44:42.386" v="166" actId="20577"/>
        <pc:sldMkLst>
          <pc:docMk/>
          <pc:sldMk cId="2036120476" sldId="267"/>
        </pc:sldMkLst>
        <pc:spChg chg="mod">
          <ac:chgData name="Pyrcz, Michael" userId="0efd8a38-3f8e-46fd-9886-7800c0196e80" providerId="ADAL" clId="{F9708F9E-5A85-4D60-AECF-A370A7B76082}" dt="2024-01-20T16:44:42.386" v="166" actId="20577"/>
          <ac:spMkLst>
            <pc:docMk/>
            <pc:sldMk cId="2036120476" sldId="267"/>
            <ac:spMk id="9" creationId="{C3CAC856-1BBB-45BD-8E9F-47D8B49C9EFA}"/>
          </ac:spMkLst>
        </pc:spChg>
      </pc:sldChg>
      <pc:sldMasterChg chg="modSp">
        <pc:chgData name="Pyrcz, Michael" userId="0efd8a38-3f8e-46fd-9886-7800c0196e80" providerId="ADAL" clId="{F9708F9E-5A85-4D60-AECF-A370A7B76082}" dt="2024-01-20T16:43:05.669" v="26" actId="20577"/>
        <pc:sldMasterMkLst>
          <pc:docMk/>
          <pc:sldMasterMk cId="0" sldId="2147483648"/>
        </pc:sldMasterMkLst>
        <pc:spChg chg="mod">
          <ac:chgData name="Pyrcz, Michael" userId="0efd8a38-3f8e-46fd-9886-7800c0196e80" providerId="ADAL" clId="{F9708F9E-5A85-4D60-AECF-A370A7B76082}" dt="2024-01-20T16:43:05.669" v="26" actId="20577"/>
          <ac:spMkLst>
            <pc:docMk/>
            <pc:sldMasterMk cId="0" sldId="2147483648"/>
            <ac:spMk id="3" creationId="{6647E0C5-B503-4AC3-9922-270730B29508}"/>
          </ac:spMkLst>
        </pc:spChg>
      </pc:sldMasterChg>
    </pc:docChg>
  </pc:docChgLst>
  <pc:docChgLst>
    <pc:chgData name="Pyrcz, Michael" userId="0efd8a38-3f8e-46fd-9886-7800c0196e80" providerId="ADAL" clId="{BEF10F25-9755-431E-8E6C-53414F5EAA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2025 Hackathon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4940" y="1674673"/>
            <a:ext cx="908581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January 24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2025</a:t>
            </a: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i="0" u="none" strike="noStrike" baseline="0" dirty="0">
                <a:latin typeface="+mn-lt"/>
                <a:cs typeface="Arial" panose="020B0604020202020204" pitchFamily="34" charset="0"/>
              </a:rPr>
              <a:t>[Project Team]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[Team Members]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Team Members’ Departments and School</a:t>
            </a: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65954-A42F-437F-828E-34290C82D61E}"/>
              </a:ext>
            </a:extLst>
          </p:cNvPr>
          <p:cNvSpPr txBox="1"/>
          <p:nvPr/>
        </p:nvSpPr>
        <p:spPr>
          <a:xfrm>
            <a:off x="1009724" y="6329805"/>
            <a:ext cx="711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Note, you </a:t>
            </a:r>
            <a:r>
              <a:rPr lang="en-US">
                <a:highlight>
                  <a:srgbClr val="FFFF00"/>
                </a:highlight>
              </a:rPr>
              <a:t>will likely have </a:t>
            </a:r>
            <a:r>
              <a:rPr lang="en-US" dirty="0">
                <a:highlight>
                  <a:srgbClr val="FFFF00"/>
                </a:highlight>
              </a:rPr>
              <a:t>less </a:t>
            </a:r>
            <a:r>
              <a:rPr lang="en-US">
                <a:highlight>
                  <a:srgbClr val="FFFF00"/>
                </a:highlight>
              </a:rPr>
              <a:t>than 5 </a:t>
            </a:r>
            <a:r>
              <a:rPr lang="en-US" dirty="0">
                <a:highlight>
                  <a:srgbClr val="FFFF00"/>
                </a:highlight>
              </a:rPr>
              <a:t>minutes to present.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1. What is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2. What did your team do to address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3. What did your team learn?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4. What does your team recommend going forward?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 (Multiple Slides)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1056443" y="857928"/>
            <a:ext cx="7324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your predictions and uncertainty models for the average pump difference for the 15 withheld wells. 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Recall the withheld wells are listed in data/solution.csv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Use table, graphs to communicate the model predictions and uncertainty models, modeling tuning, feature engineering and importance, etc.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highlight>
                  <a:srgbClr val="FFFF00"/>
                </a:highlight>
                <a:latin typeface="+mn-lt"/>
                <a:cs typeface="Arial" panose="020B0604020202020204" pitchFamily="34" charset="0"/>
              </a:rPr>
              <a:t>You will be judged on the quality and the novelty of the figures and the ways of looking at data</a:t>
            </a:r>
            <a:endParaRPr lang="en-US" sz="1800" b="1" dirty="0">
              <a:highlight>
                <a:srgbClr val="FFFF00"/>
              </a:highlight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7628</TotalTime>
  <Words>218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Merzoug, Ahmed</cp:lastModifiedBy>
  <cp:revision>43</cp:revision>
  <dcterms:created xsi:type="dcterms:W3CDTF">2017-10-04T14:25:29Z</dcterms:created>
  <dcterms:modified xsi:type="dcterms:W3CDTF">2025-01-20T22:39:53Z</dcterms:modified>
</cp:coreProperties>
</file>