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9"/>
  </p:notesMasterIdLst>
  <p:sldIdLst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13E7FD69-2399-4103-8E19-1A4A7BF40878}"/>
    <pc:docChg chg="undo modSld modMainMaster">
      <pc:chgData name="Pyrcz, Michael" userId="0efd8a38-3f8e-46fd-9886-7800c0196e80" providerId="ADAL" clId="{13E7FD69-2399-4103-8E19-1A4A7BF40878}" dt="2023-01-19T18:48:34.331" v="287" actId="20577"/>
      <pc:docMkLst>
        <pc:docMk/>
      </pc:docMkLst>
      <pc:sldChg chg="modSp">
        <pc:chgData name="Pyrcz, Michael" userId="0efd8a38-3f8e-46fd-9886-7800c0196e80" providerId="ADAL" clId="{13E7FD69-2399-4103-8E19-1A4A7BF40878}" dt="2023-01-19T18:44:45.963" v="37" actId="20577"/>
        <pc:sldMkLst>
          <pc:docMk/>
          <pc:sldMk cId="0" sldId="263"/>
        </pc:sldMkLst>
        <pc:spChg chg="mod">
          <ac:chgData name="Pyrcz, Michael" userId="0efd8a38-3f8e-46fd-9886-7800c0196e80" providerId="ADAL" clId="{13E7FD69-2399-4103-8E19-1A4A7BF40878}" dt="2023-01-19T18:44:45.963" v="37" actId="20577"/>
          <ac:spMkLst>
            <pc:docMk/>
            <pc:sldMk cId="0" sldId="263"/>
            <ac:spMk id="9" creationId="{C3CAC856-1BBB-45BD-8E9F-47D8B49C9EFA}"/>
          </ac:spMkLst>
        </pc:spChg>
      </pc:sldChg>
      <pc:sldChg chg="modSp">
        <pc:chgData name="Pyrcz, Michael" userId="0efd8a38-3f8e-46fd-9886-7800c0196e80" providerId="ADAL" clId="{13E7FD69-2399-4103-8E19-1A4A7BF40878}" dt="2023-01-19T18:48:34.331" v="287" actId="20577"/>
        <pc:sldMkLst>
          <pc:docMk/>
          <pc:sldMk cId="2036120476" sldId="267"/>
        </pc:sldMkLst>
        <pc:spChg chg="mod">
          <ac:chgData name="Pyrcz, Michael" userId="0efd8a38-3f8e-46fd-9886-7800c0196e80" providerId="ADAL" clId="{13E7FD69-2399-4103-8E19-1A4A7BF40878}" dt="2023-01-19T18:48:34.331" v="287" actId="20577"/>
          <ac:spMkLst>
            <pc:docMk/>
            <pc:sldMk cId="2036120476" sldId="267"/>
            <ac:spMk id="9" creationId="{C3CAC856-1BBB-45BD-8E9F-47D8B49C9EFA}"/>
          </ac:spMkLst>
        </pc:spChg>
      </pc:sldChg>
      <pc:sldMasterChg chg="modSp">
        <pc:chgData name="Pyrcz, Michael" userId="0efd8a38-3f8e-46fd-9886-7800c0196e80" providerId="ADAL" clId="{13E7FD69-2399-4103-8E19-1A4A7BF40878}" dt="2023-01-19T18:45:22.012" v="39" actId="20577"/>
        <pc:sldMasterMkLst>
          <pc:docMk/>
          <pc:sldMasterMk cId="0" sldId="2147483648"/>
        </pc:sldMasterMkLst>
        <pc:spChg chg="mod">
          <ac:chgData name="Pyrcz, Michael" userId="0efd8a38-3f8e-46fd-9886-7800c0196e80" providerId="ADAL" clId="{13E7FD69-2399-4103-8E19-1A4A7BF40878}" dt="2023-01-19T18:45:22.012" v="39" actId="20577"/>
          <ac:spMkLst>
            <pc:docMk/>
            <pc:sldMasterMk cId="0" sldId="2147483648"/>
            <ac:spMk id="3" creationId="{6647E0C5-B503-4AC3-9922-270730B29508}"/>
          </ac:spMkLst>
        </pc:spChg>
      </pc:sldMasterChg>
    </pc:docChg>
  </pc:docChgLst>
  <pc:docChgLst>
    <pc:chgData name="Pyrcz, Michael" userId="0efd8a38-3f8e-46fd-9886-7800c0196e80" providerId="ADAL" clId="{BEF10F25-9755-431E-8E6C-53414F5EAA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2023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4940" y="1674673"/>
            <a:ext cx="908581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>
                <a:latin typeface="+mn-lt"/>
                <a:cs typeface="Arial" panose="020B0604020202020204" pitchFamily="34" charset="0"/>
              </a:rPr>
              <a:t>January 22</a:t>
            </a:r>
            <a:r>
              <a:rPr lang="en-US" sz="1800" b="1" baseline="3000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>
                <a:latin typeface="+mn-lt"/>
                <a:cs typeface="Arial" panose="020B0604020202020204" pitchFamily="34" charset="0"/>
              </a:rPr>
              <a:t>, 2022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i="0" u="none" strike="noStrike" baseline="0" dirty="0">
                <a:latin typeface="+mn-lt"/>
                <a:cs typeface="Arial" panose="020B0604020202020204" pitchFamily="34" charset="0"/>
              </a:rPr>
              <a:t>[Project Team]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[Team Members]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Team Members’ Departments and School</a:t>
            </a: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65954-A42F-437F-828E-34290C82D61E}"/>
              </a:ext>
            </a:extLst>
          </p:cNvPr>
          <p:cNvSpPr txBox="1"/>
          <p:nvPr/>
        </p:nvSpPr>
        <p:spPr>
          <a:xfrm>
            <a:off x="2388093" y="6329805"/>
            <a:ext cx="6637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Note, you will have less than 10 minutes to present.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1. What is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2. What did your team do to address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3. What did your team learn?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4. What does your team recommend going forward?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 (Multiple Slides)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1056443" y="857928"/>
            <a:ext cx="732407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your predictions for ESPs to fail and NOT                                             fail over the next 30 days. 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Recall the ESPs are listed in data/solution.csv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Use table, graphs 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to communicate the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model predictions, modeling tuning, feature engineering and importance, etc.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7623</TotalTime>
  <Words>192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Pyrcz, Michael</cp:lastModifiedBy>
  <cp:revision>38</cp:revision>
  <dcterms:created xsi:type="dcterms:W3CDTF">2017-10-04T14:25:29Z</dcterms:created>
  <dcterms:modified xsi:type="dcterms:W3CDTF">2023-01-19T18:48:46Z</dcterms:modified>
</cp:coreProperties>
</file>