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8" r:id="rId2"/>
  </p:sldMasterIdLst>
  <p:notesMasterIdLst>
    <p:notesMasterId r:id="rId9"/>
  </p:notesMasterIdLst>
  <p:sldIdLst>
    <p:sldId id="263" r:id="rId3"/>
    <p:sldId id="264" r:id="rId4"/>
    <p:sldId id="265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5700"/>
    <a:srgbClr val="C6531F"/>
    <a:srgbClr val="BF5727"/>
    <a:srgbClr val="B04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43"/>
  </p:normalViewPr>
  <p:slideViewPr>
    <p:cSldViewPr snapToGrid="0" snapToObjects="1">
      <p:cViewPr varScale="1">
        <p:scale>
          <a:sx n="113" d="100"/>
          <a:sy n="113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yrcz, Michael" userId="0efd8a38-3f8e-46fd-9886-7800c0196e80" providerId="ADAL" clId="{13E7FD69-2399-4103-8E19-1A4A7BF40878}"/>
  </pc:docChgLst>
  <pc:docChgLst>
    <pc:chgData name="Pyrcz, Michael" userId="0efd8a38-3f8e-46fd-9886-7800c0196e80" providerId="ADAL" clId="{F9708F9E-5A85-4D60-AECF-A370A7B76082}"/>
    <pc:docChg chg="custSel modSld modMainMaster">
      <pc:chgData name="Pyrcz, Michael" userId="0efd8a38-3f8e-46fd-9886-7800c0196e80" providerId="ADAL" clId="{F9708F9E-5A85-4D60-AECF-A370A7B76082}" dt="2024-01-20T16:44:42.386" v="166" actId="20577"/>
      <pc:docMkLst>
        <pc:docMk/>
      </pc:docMkLst>
      <pc:sldChg chg="modSp">
        <pc:chgData name="Pyrcz, Michael" userId="0efd8a38-3f8e-46fd-9886-7800c0196e80" providerId="ADAL" clId="{F9708F9E-5A85-4D60-AECF-A370A7B76082}" dt="2024-01-20T16:42:38.554" v="14" actId="1076"/>
        <pc:sldMkLst>
          <pc:docMk/>
          <pc:sldMk cId="0" sldId="263"/>
        </pc:sldMkLst>
        <pc:spChg chg="mod">
          <ac:chgData name="Pyrcz, Michael" userId="0efd8a38-3f8e-46fd-9886-7800c0196e80" providerId="ADAL" clId="{F9708F9E-5A85-4D60-AECF-A370A7B76082}" dt="2024-01-20T16:42:38.554" v="14" actId="1076"/>
          <ac:spMkLst>
            <pc:docMk/>
            <pc:sldMk cId="0" sldId="263"/>
            <ac:spMk id="2" creationId="{42365954-A42F-437F-828E-34290C82D61E}"/>
          </ac:spMkLst>
        </pc:spChg>
        <pc:spChg chg="mod">
          <ac:chgData name="Pyrcz, Michael" userId="0efd8a38-3f8e-46fd-9886-7800c0196e80" providerId="ADAL" clId="{F9708F9E-5A85-4D60-AECF-A370A7B76082}" dt="2024-01-20T16:42:21.900" v="3" actId="20577"/>
          <ac:spMkLst>
            <pc:docMk/>
            <pc:sldMk cId="0" sldId="263"/>
            <ac:spMk id="9" creationId="{C3CAC856-1BBB-45BD-8E9F-47D8B49C9EFA}"/>
          </ac:spMkLst>
        </pc:spChg>
      </pc:sldChg>
      <pc:sldChg chg="modSp">
        <pc:chgData name="Pyrcz, Michael" userId="0efd8a38-3f8e-46fd-9886-7800c0196e80" providerId="ADAL" clId="{F9708F9E-5A85-4D60-AECF-A370A7B76082}" dt="2024-01-20T16:44:42.386" v="166" actId="20577"/>
        <pc:sldMkLst>
          <pc:docMk/>
          <pc:sldMk cId="2036120476" sldId="267"/>
        </pc:sldMkLst>
        <pc:spChg chg="mod">
          <ac:chgData name="Pyrcz, Michael" userId="0efd8a38-3f8e-46fd-9886-7800c0196e80" providerId="ADAL" clId="{F9708F9E-5A85-4D60-AECF-A370A7B76082}" dt="2024-01-20T16:44:42.386" v="166" actId="20577"/>
          <ac:spMkLst>
            <pc:docMk/>
            <pc:sldMk cId="2036120476" sldId="267"/>
            <ac:spMk id="9" creationId="{C3CAC856-1BBB-45BD-8E9F-47D8B49C9EFA}"/>
          </ac:spMkLst>
        </pc:spChg>
      </pc:sldChg>
      <pc:sldMasterChg chg="modSp">
        <pc:chgData name="Pyrcz, Michael" userId="0efd8a38-3f8e-46fd-9886-7800c0196e80" providerId="ADAL" clId="{F9708F9E-5A85-4D60-AECF-A370A7B76082}" dt="2024-01-20T16:43:05.669" v="26" actId="20577"/>
        <pc:sldMasterMkLst>
          <pc:docMk/>
          <pc:sldMasterMk cId="0" sldId="2147483648"/>
        </pc:sldMasterMkLst>
        <pc:spChg chg="mod">
          <ac:chgData name="Pyrcz, Michael" userId="0efd8a38-3f8e-46fd-9886-7800c0196e80" providerId="ADAL" clId="{F9708F9E-5A85-4D60-AECF-A370A7B76082}" dt="2024-01-20T16:43:05.669" v="26" actId="20577"/>
          <ac:spMkLst>
            <pc:docMk/>
            <pc:sldMasterMk cId="0" sldId="2147483648"/>
            <ac:spMk id="3" creationId="{6647E0C5-B503-4AC3-9922-270730B29508}"/>
          </ac:spMkLst>
        </pc:spChg>
      </pc:sldMasterChg>
    </pc:docChg>
  </pc:docChgLst>
  <pc:docChgLst>
    <pc:chgData name="Pyrcz, Michael" userId="0efd8a38-3f8e-46fd-9886-7800c0196e80" providerId="ADAL" clId="{BEF10F25-9755-431E-8E6C-53414F5EAA2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5A2F7-1CB2-9A4A-A317-46954273A42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CC7E6-B446-F548-8841-94B308AA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6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5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058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97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1197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85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3" name="Picture 4" descr="knockout_formal_Cockrel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2552700"/>
            <a:ext cx="8143875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68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349"/>
            <a:ext cx="9144000" cy="65522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8" y="83392"/>
            <a:ext cx="2514943" cy="5025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47E0C5-B503-4AC3-9922-270730B29508}"/>
              </a:ext>
            </a:extLst>
          </p:cNvPr>
          <p:cNvSpPr txBox="1"/>
          <p:nvPr userDrawn="1"/>
        </p:nvSpPr>
        <p:spPr>
          <a:xfrm>
            <a:off x="3205467" y="57178"/>
            <a:ext cx="4760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A.I</a:t>
            </a:r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2024 Hackathon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6" r:id="rId5"/>
    <p:sldLayoutId id="2147483677" r:id="rId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753034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118" y="-92823"/>
            <a:ext cx="2067112" cy="92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24940" y="1674673"/>
            <a:ext cx="9085812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0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Hackathon Project Final Presentation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>
                <a:latin typeface="+mn-lt"/>
                <a:cs typeface="Arial" panose="020B0604020202020204" pitchFamily="34" charset="0"/>
              </a:rPr>
              <a:t>January 21</a:t>
            </a:r>
            <a:r>
              <a:rPr lang="en-US" sz="1800" b="1" baseline="30000">
                <a:latin typeface="+mn-lt"/>
                <a:cs typeface="Arial" panose="020B0604020202020204" pitchFamily="34" charset="0"/>
              </a:rPr>
              <a:t>th</a:t>
            </a:r>
            <a:r>
              <a:rPr lang="en-US" sz="1800" b="1">
                <a:latin typeface="+mn-lt"/>
                <a:cs typeface="Arial" panose="020B0604020202020204" pitchFamily="34" charset="0"/>
              </a:rPr>
              <a:t>, 2024</a:t>
            </a:r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i="0" u="none" strike="noStrike" baseline="0" dirty="0">
                <a:latin typeface="+mn-lt"/>
                <a:cs typeface="Arial" panose="020B0604020202020204" pitchFamily="34" charset="0"/>
              </a:rPr>
              <a:t>[Project Team]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[Team Members]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Team Members’ Departments and School</a:t>
            </a: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365954-A42F-437F-828E-34290C82D61E}"/>
              </a:ext>
            </a:extLst>
          </p:cNvPr>
          <p:cNvSpPr txBox="1"/>
          <p:nvPr/>
        </p:nvSpPr>
        <p:spPr>
          <a:xfrm>
            <a:off x="1009724" y="6329805"/>
            <a:ext cx="711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Note, you </a:t>
            </a:r>
            <a:r>
              <a:rPr lang="en-US">
                <a:highlight>
                  <a:srgbClr val="FFFF00"/>
                </a:highlight>
              </a:rPr>
              <a:t>will likely have </a:t>
            </a:r>
            <a:r>
              <a:rPr lang="en-US" dirty="0">
                <a:highlight>
                  <a:srgbClr val="FFFF00"/>
                </a:highlight>
              </a:rPr>
              <a:t>less </a:t>
            </a:r>
            <a:r>
              <a:rPr lang="en-US">
                <a:highlight>
                  <a:srgbClr val="FFFF00"/>
                </a:highlight>
              </a:rPr>
              <a:t>than 5 </a:t>
            </a:r>
            <a:r>
              <a:rPr lang="en-US" dirty="0">
                <a:highlight>
                  <a:srgbClr val="FFFF00"/>
                </a:highlight>
              </a:rPr>
              <a:t>minutes to present.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Executive Summary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1. What is the problem?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2. What did your team do to address the problem?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3. What did your team learn?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4. What does your team recommend going forward?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05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Workflow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Overview with Steps / Flow Chart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68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Workflow (Multiple Slides)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Showcase Interesting and Innovative Aspects of Your Workflow.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State and Defend Modeling Decisions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Discuss Critical Results and Learnings for Workflow Steps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Captions for all Figures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Concise Text on Slides to Explain the Main Points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9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1056443" y="857928"/>
            <a:ext cx="7324078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Results and Discussions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Present </a:t>
            </a:r>
            <a:r>
              <a:rPr lang="en-US" sz="2000" b="1">
                <a:latin typeface="+mn-lt"/>
                <a:cs typeface="Arial" panose="020B0604020202020204" pitchFamily="34" charset="0"/>
              </a:rPr>
              <a:t>your predictions and uncertainty models for the average pump difference for the 15 withheld wells. </a:t>
            </a: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>
                <a:latin typeface="+mn-lt"/>
                <a:cs typeface="Arial" panose="020B0604020202020204" pitchFamily="34" charset="0"/>
              </a:rPr>
              <a:t>Recall the withheld wells are listed in data/solution.csv</a:t>
            </a:r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>
                <a:latin typeface="+mn-lt"/>
                <a:cs typeface="Arial" panose="020B0604020202020204" pitchFamily="34" charset="0"/>
              </a:rPr>
              <a:t>Use table, graphs </a:t>
            </a:r>
            <a:r>
              <a:rPr lang="en-US" sz="2000" b="1" dirty="0">
                <a:latin typeface="+mn-lt"/>
                <a:cs typeface="Arial" panose="020B0604020202020204" pitchFamily="34" charset="0"/>
              </a:rPr>
              <a:t>to communicate the </a:t>
            </a:r>
            <a:r>
              <a:rPr lang="en-US" sz="2000" b="1">
                <a:latin typeface="+mn-lt"/>
                <a:cs typeface="Arial" panose="020B0604020202020204" pitchFamily="34" charset="0"/>
              </a:rPr>
              <a:t>model predictions and uncertainty models, modeling tuning, feature engineering and importance, etc.</a:t>
            </a:r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2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Feedback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did your team learn?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did your team like?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could we do to improve next year?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59860"/>
      </p:ext>
    </p:extLst>
  </p:cSld>
  <p:clrMapOvr>
    <a:masterClrMapping/>
  </p:clrMapOvr>
</p:sld>
</file>

<file path=ppt/theme/theme1.xml><?xml version="1.0" encoding="utf-8"?>
<a:theme xmlns:a="http://schemas.openxmlformats.org/drawingml/2006/main" name="PGE PPT Presentation">
  <a:themeElements>
    <a:clrScheme name="Custom 5">
      <a:dk1>
        <a:srgbClr val="000000"/>
      </a:dk1>
      <a:lt1>
        <a:srgbClr val="FFFFFF"/>
      </a:lt1>
      <a:dk2>
        <a:srgbClr val="3A3E40"/>
      </a:dk2>
      <a:lt2>
        <a:srgbClr val="595A5B"/>
      </a:lt2>
      <a:accent1>
        <a:srgbClr val="F2A900"/>
      </a:accent1>
      <a:accent2>
        <a:srgbClr val="BF5700"/>
      </a:accent2>
      <a:accent3>
        <a:srgbClr val="005E86"/>
      </a:accent3>
      <a:accent4>
        <a:srgbClr val="43695B"/>
      </a:accent4>
      <a:accent5>
        <a:srgbClr val="333F48"/>
      </a:accent5>
      <a:accent6>
        <a:srgbClr val="C1B688"/>
      </a:accent6>
      <a:hlink>
        <a:srgbClr val="003E5C"/>
      </a:hlink>
      <a:folHlink>
        <a:srgbClr val="787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PGE PPT Presentation</Template>
  <TotalTime>7625</TotalTime>
  <Words>198</Words>
  <Application>Microsoft Office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Calibri</vt:lpstr>
      <vt:lpstr>Lucida Grande</vt:lpstr>
      <vt:lpstr>PGE PPT Presentation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Can Take Two or More Lines</dc:title>
  <dc:creator>Microsoft Office User</dc:creator>
  <cp:lastModifiedBy>Pyrcz, Michael</cp:lastModifiedBy>
  <cp:revision>38</cp:revision>
  <dcterms:created xsi:type="dcterms:W3CDTF">2017-10-04T14:25:29Z</dcterms:created>
  <dcterms:modified xsi:type="dcterms:W3CDTF">2024-01-20T16:44:50Z</dcterms:modified>
</cp:coreProperties>
</file>