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Hackathon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April 18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2021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[Team Members]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your estimation and uncertainty model predictions at the 10 preproduction wells.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model predictions.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7617</TotalTime>
  <Words>170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Pyrcz, Michael</cp:lastModifiedBy>
  <cp:revision>38</cp:revision>
  <dcterms:created xsi:type="dcterms:W3CDTF">2017-10-04T14:25:29Z</dcterms:created>
  <dcterms:modified xsi:type="dcterms:W3CDTF">2021-04-09T20:21:42Z</dcterms:modified>
</cp:coreProperties>
</file>