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9"/>
  </p:notesMasterIdLst>
  <p:sldIdLst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BEF10F25-9755-431E-8E6C-53414F5EAA25}"/>
    <pc:docChg chg="modSld modMainMaster">
      <pc:chgData name="Pyrcz, Michael" userId="0efd8a38-3f8e-46fd-9886-7800c0196e80" providerId="ADAL" clId="{BEF10F25-9755-431E-8E6C-53414F5EAA25}" dt="2022-03-23T21:53:13.452" v="177" actId="20577"/>
      <pc:docMkLst>
        <pc:docMk/>
      </pc:docMkLst>
      <pc:sldChg chg="modSp">
        <pc:chgData name="Pyrcz, Michael" userId="0efd8a38-3f8e-46fd-9886-7800c0196e80" providerId="ADAL" clId="{BEF10F25-9755-431E-8E6C-53414F5EAA25}" dt="2022-03-23T21:51:21.760" v="15" actId="20577"/>
        <pc:sldMkLst>
          <pc:docMk/>
          <pc:sldMk cId="0" sldId="263"/>
        </pc:sldMkLst>
        <pc:spChg chg="mod">
          <ac:chgData name="Pyrcz, Michael" userId="0efd8a38-3f8e-46fd-9886-7800c0196e80" providerId="ADAL" clId="{BEF10F25-9755-431E-8E6C-53414F5EAA25}" dt="2022-03-23T21:51:21.760" v="15" actId="20577"/>
          <ac:spMkLst>
            <pc:docMk/>
            <pc:sldMk cId="0" sldId="263"/>
            <ac:spMk id="9" creationId="{C3CAC856-1BBB-45BD-8E9F-47D8B49C9EFA}"/>
          </ac:spMkLst>
        </pc:spChg>
      </pc:sldChg>
      <pc:sldChg chg="modSp">
        <pc:chgData name="Pyrcz, Michael" userId="0efd8a38-3f8e-46fd-9886-7800c0196e80" providerId="ADAL" clId="{BEF10F25-9755-431E-8E6C-53414F5EAA25}" dt="2022-03-23T21:53:13.452" v="177" actId="20577"/>
        <pc:sldMkLst>
          <pc:docMk/>
          <pc:sldMk cId="2036120476" sldId="267"/>
        </pc:sldMkLst>
        <pc:spChg chg="mod">
          <ac:chgData name="Pyrcz, Michael" userId="0efd8a38-3f8e-46fd-9886-7800c0196e80" providerId="ADAL" clId="{BEF10F25-9755-431E-8E6C-53414F5EAA25}" dt="2022-03-23T21:53:13.452" v="177" actId="20577"/>
          <ac:spMkLst>
            <pc:docMk/>
            <pc:sldMk cId="2036120476" sldId="267"/>
            <ac:spMk id="9" creationId="{C3CAC856-1BBB-45BD-8E9F-47D8B49C9EFA}"/>
          </ac:spMkLst>
        </pc:spChg>
      </pc:sldChg>
      <pc:sldMasterChg chg="modSp">
        <pc:chgData name="Pyrcz, Michael" userId="0efd8a38-3f8e-46fd-9886-7800c0196e80" providerId="ADAL" clId="{BEF10F25-9755-431E-8E6C-53414F5EAA25}" dt="2022-03-23T21:51:47.969" v="17" actId="20577"/>
        <pc:sldMasterMkLst>
          <pc:docMk/>
          <pc:sldMasterMk cId="0" sldId="2147483648"/>
        </pc:sldMasterMkLst>
        <pc:spChg chg="mod">
          <ac:chgData name="Pyrcz, Michael" userId="0efd8a38-3f8e-46fd-9886-7800c0196e80" providerId="ADAL" clId="{BEF10F25-9755-431E-8E6C-53414F5EAA25}" dt="2022-03-23T21:51:47.969" v="17" actId="20577"/>
          <ac:spMkLst>
            <pc:docMk/>
            <pc:sldMasterMk cId="0" sldId="2147483648"/>
            <ac:spMk id="3" creationId="{6647E0C5-B503-4AC3-9922-270730B29508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2022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4940" y="1674673"/>
            <a:ext cx="908581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>
                <a:latin typeface="+mn-lt"/>
                <a:cs typeface="Arial" panose="020B0604020202020204" pitchFamily="34" charset="0"/>
              </a:rPr>
              <a:t>March 27</a:t>
            </a:r>
            <a:r>
              <a:rPr lang="en-US" sz="1800" b="1" baseline="3000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>
                <a:latin typeface="+mn-lt"/>
                <a:cs typeface="Arial" panose="020B0604020202020204" pitchFamily="34" charset="0"/>
              </a:rPr>
              <a:t>, 2022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i="0" u="none" strike="noStrike" baseline="0" dirty="0">
                <a:latin typeface="+mn-lt"/>
                <a:cs typeface="Arial" panose="020B0604020202020204" pitchFamily="34" charset="0"/>
              </a:rPr>
              <a:t>[Project Team]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[Team Members]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Team Members’ Departments and School</a:t>
            </a: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65954-A42F-437F-828E-34290C82D61E}"/>
              </a:ext>
            </a:extLst>
          </p:cNvPr>
          <p:cNvSpPr txBox="1"/>
          <p:nvPr/>
        </p:nvSpPr>
        <p:spPr>
          <a:xfrm>
            <a:off x="2388093" y="6329805"/>
            <a:ext cx="6637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Note, you will have less than 10 minutes to present.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1. What is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2. What did your team do to address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3. What did your team learn?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4. What does your team recommend going forward?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 (Multiple Slides)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your 3 infill well locations (location map) and predicted 2 year production for your wells. 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Use table / map / distributions to communicate the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model predictions, modeling tuning etc.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like?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could we do to improve next year?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7619</TotalTime>
  <Words>180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Pyrcz, Michael</cp:lastModifiedBy>
  <cp:revision>38</cp:revision>
  <dcterms:created xsi:type="dcterms:W3CDTF">2017-10-04T14:25:29Z</dcterms:created>
  <dcterms:modified xsi:type="dcterms:W3CDTF">2022-03-23T21:53:23Z</dcterms:modified>
</cp:coreProperties>
</file>