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81220-A662-4CBA-A696-562C8D07DFAE}" v="1" dt="2020-04-14T00:52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Janowski" userId="ffccc88154fab090" providerId="LiveId" clId="{A2E81220-A662-4CBA-A696-562C8D07DFAE}"/>
    <pc:docChg chg="modSld">
      <pc:chgData name="Randy Janowski" userId="ffccc88154fab090" providerId="LiveId" clId="{A2E81220-A662-4CBA-A696-562C8D07DFAE}" dt="2020-04-14T00:52:01.449" v="0"/>
      <pc:docMkLst>
        <pc:docMk/>
      </pc:docMkLst>
      <pc:sldChg chg="modSp">
        <pc:chgData name="Randy Janowski" userId="ffccc88154fab090" providerId="LiveId" clId="{A2E81220-A662-4CBA-A696-562C8D07DFAE}" dt="2020-04-14T00:52:01.449" v="0"/>
        <pc:sldMkLst>
          <pc:docMk/>
          <pc:sldMk cId="940939093" sldId="259"/>
        </pc:sldMkLst>
        <pc:graphicFrameChg chg="mod">
          <ac:chgData name="Randy Janowski" userId="ffccc88154fab090" providerId="LiveId" clId="{A2E81220-A662-4CBA-A696-562C8D07DFAE}" dt="2020-04-14T00:52:01.449" v="0"/>
          <ac:graphicFrameMkLst>
            <pc:docMk/>
            <pc:sldMk cId="940939093" sldId="259"/>
            <ac:graphicFrameMk id="19" creationId="{A447DFCF-5B3B-4E82-9DE3-20505A4063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hyperlink" Target="https://nutrometer.herokuapp.com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hyperlink" Target="https://nutrometer.herokuapp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FF4-E63E-42BD-98FA-68B6ACAD07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01226-4806-4C8A-89F1-8D57A9726A28}">
      <dgm:prSet/>
      <dgm:spPr/>
      <dgm:t>
        <a:bodyPr/>
        <a:lstStyle/>
        <a:p>
          <a:r>
            <a:rPr lang="en-US"/>
            <a:t>We developed Nutrometer as a webapp health tool design for managing you daily nutrition intake. </a:t>
          </a:r>
        </a:p>
      </dgm:t>
    </dgm:pt>
    <dgm:pt modelId="{9EE72CDB-4D06-4644-9FD4-38D9DE4E3841}" type="parTrans" cxnId="{390A0114-620C-4A69-898F-BE48EB052226}">
      <dgm:prSet/>
      <dgm:spPr/>
      <dgm:t>
        <a:bodyPr/>
        <a:lstStyle/>
        <a:p>
          <a:endParaRPr lang="en-US"/>
        </a:p>
      </dgm:t>
    </dgm:pt>
    <dgm:pt modelId="{A62ABFC9-266F-424C-AC46-2456A4ACF426}" type="sibTrans" cxnId="{390A0114-620C-4A69-898F-BE48EB052226}">
      <dgm:prSet/>
      <dgm:spPr/>
      <dgm:t>
        <a:bodyPr/>
        <a:lstStyle/>
        <a:p>
          <a:endParaRPr lang="en-US"/>
        </a:p>
      </dgm:t>
    </dgm:pt>
    <dgm:pt modelId="{61149BD7-F7B1-4509-AF4C-4C8F6C04BFB9}">
      <dgm:prSet/>
      <dgm:spPr/>
      <dgm:t>
        <a:bodyPr/>
        <a:lstStyle/>
        <a:p>
          <a:r>
            <a:rPr lang="en-US"/>
            <a:t>We want to start with a sped up demo of our app. </a:t>
          </a:r>
        </a:p>
      </dgm:t>
    </dgm:pt>
    <dgm:pt modelId="{890F244D-F4CA-4FAE-8455-805EC6F68FD4}" type="parTrans" cxnId="{DC286166-3EA4-4C7D-BE9E-B524210BDD9C}">
      <dgm:prSet/>
      <dgm:spPr/>
      <dgm:t>
        <a:bodyPr/>
        <a:lstStyle/>
        <a:p>
          <a:endParaRPr lang="en-US"/>
        </a:p>
      </dgm:t>
    </dgm:pt>
    <dgm:pt modelId="{67976EDF-4633-432E-89DA-E20D9C2C43F1}" type="sibTrans" cxnId="{DC286166-3EA4-4C7D-BE9E-B524210BDD9C}">
      <dgm:prSet/>
      <dgm:spPr/>
      <dgm:t>
        <a:bodyPr/>
        <a:lstStyle/>
        <a:p>
          <a:endParaRPr lang="en-US"/>
        </a:p>
      </dgm:t>
    </dgm:pt>
    <dgm:pt modelId="{7A0674AF-CCC1-41EB-9866-E742D6159DD7}">
      <dgm:prSet/>
      <dgm:spPr/>
      <dgm:t>
        <a:bodyPr/>
        <a:lstStyle/>
        <a:p>
          <a:r>
            <a:rPr lang="en-US"/>
            <a:t>Then go into live interaction</a:t>
          </a:r>
        </a:p>
      </dgm:t>
    </dgm:pt>
    <dgm:pt modelId="{DF247497-D082-4928-A220-8C005D5A866C}" type="parTrans" cxnId="{E6AEBF64-703C-4FC9-AD0B-8369F1B6CF40}">
      <dgm:prSet/>
      <dgm:spPr/>
      <dgm:t>
        <a:bodyPr/>
        <a:lstStyle/>
        <a:p>
          <a:endParaRPr lang="en-US"/>
        </a:p>
      </dgm:t>
    </dgm:pt>
    <dgm:pt modelId="{FF1DA1B0-3F74-4108-B74C-FD60F8185F61}" type="sibTrans" cxnId="{E6AEBF64-703C-4FC9-AD0B-8369F1B6CF40}">
      <dgm:prSet/>
      <dgm:spPr/>
      <dgm:t>
        <a:bodyPr/>
        <a:lstStyle/>
        <a:p>
          <a:endParaRPr lang="en-US"/>
        </a:p>
      </dgm:t>
    </dgm:pt>
    <dgm:pt modelId="{AE35EED2-DD60-497B-A842-DE42837E5345}">
      <dgm:prSet/>
      <dgm:spPr/>
      <dgm:t>
        <a:bodyPr/>
        <a:lstStyle/>
        <a:p>
          <a:r>
            <a:rPr lang="en-US"/>
            <a:t>Q&amp;A</a:t>
          </a:r>
        </a:p>
      </dgm:t>
    </dgm:pt>
    <dgm:pt modelId="{FF7A4368-570E-4B60-B5DC-64296758E41D}" type="parTrans" cxnId="{A012CBC2-D0BE-463E-A39B-5B1B653AAC6E}">
      <dgm:prSet/>
      <dgm:spPr/>
      <dgm:t>
        <a:bodyPr/>
        <a:lstStyle/>
        <a:p>
          <a:endParaRPr lang="en-US"/>
        </a:p>
      </dgm:t>
    </dgm:pt>
    <dgm:pt modelId="{3993566F-9020-4C07-AB0C-5790804D01B3}" type="sibTrans" cxnId="{A012CBC2-D0BE-463E-A39B-5B1B653AAC6E}">
      <dgm:prSet/>
      <dgm:spPr/>
      <dgm:t>
        <a:bodyPr/>
        <a:lstStyle/>
        <a:p>
          <a:endParaRPr lang="en-US"/>
        </a:p>
      </dgm:t>
    </dgm:pt>
    <dgm:pt modelId="{21AE7CFA-6A5F-4CEC-85A5-86BADB79B25F}">
      <dgm:prSet/>
      <dgm:spPr/>
      <dgm:t>
        <a:bodyPr/>
        <a:lstStyle/>
        <a:p>
          <a:r>
            <a:rPr lang="en-US"/>
            <a:t>Key aspects of webapp</a:t>
          </a:r>
        </a:p>
      </dgm:t>
    </dgm:pt>
    <dgm:pt modelId="{33E00BA3-D5A6-4948-867C-F892E60D41AB}" type="parTrans" cxnId="{1A16EC7A-5D1A-4BAD-AA9F-95D73831B272}">
      <dgm:prSet/>
      <dgm:spPr/>
      <dgm:t>
        <a:bodyPr/>
        <a:lstStyle/>
        <a:p>
          <a:endParaRPr lang="en-US"/>
        </a:p>
      </dgm:t>
    </dgm:pt>
    <dgm:pt modelId="{E17E2045-3DFC-4FBE-8C08-9E2D85EF4643}" type="sibTrans" cxnId="{1A16EC7A-5D1A-4BAD-AA9F-95D73831B272}">
      <dgm:prSet/>
      <dgm:spPr/>
      <dgm:t>
        <a:bodyPr/>
        <a:lstStyle/>
        <a:p>
          <a:endParaRPr lang="en-US"/>
        </a:p>
      </dgm:t>
    </dgm:pt>
    <dgm:pt modelId="{D18C8CEA-441C-4951-A7C3-121DD6370AEE}">
      <dgm:prSet/>
      <dgm:spPr/>
      <dgm:t>
        <a:bodyPr/>
        <a:lstStyle/>
        <a:p>
          <a:r>
            <a:rPr lang="en-US"/>
            <a:t>Registration page</a:t>
          </a:r>
        </a:p>
      </dgm:t>
    </dgm:pt>
    <dgm:pt modelId="{EA0F1F9D-8336-4417-A2B2-8664FA192313}" type="parTrans" cxnId="{5471E8C6-4747-494A-AC8E-3CF3287157D3}">
      <dgm:prSet/>
      <dgm:spPr/>
      <dgm:t>
        <a:bodyPr/>
        <a:lstStyle/>
        <a:p>
          <a:endParaRPr lang="en-US"/>
        </a:p>
      </dgm:t>
    </dgm:pt>
    <dgm:pt modelId="{3E777C6B-0220-4601-A364-5DAD6382EC26}" type="sibTrans" cxnId="{5471E8C6-4747-494A-AC8E-3CF3287157D3}">
      <dgm:prSet/>
      <dgm:spPr/>
      <dgm:t>
        <a:bodyPr/>
        <a:lstStyle/>
        <a:p>
          <a:endParaRPr lang="en-US"/>
        </a:p>
      </dgm:t>
    </dgm:pt>
    <dgm:pt modelId="{0FC7D5B7-124F-4404-AEBB-A4E139C30828}">
      <dgm:prSet/>
      <dgm:spPr/>
      <dgm:t>
        <a:bodyPr/>
        <a:lstStyle/>
        <a:p>
          <a:r>
            <a:rPr lang="en-US"/>
            <a:t>Login Page</a:t>
          </a:r>
        </a:p>
      </dgm:t>
    </dgm:pt>
    <dgm:pt modelId="{F3F7FD70-DBDF-4760-8043-7C67FF3D4993}" type="parTrans" cxnId="{5790A382-DC39-4A2A-A671-559AA1754228}">
      <dgm:prSet/>
      <dgm:spPr/>
      <dgm:t>
        <a:bodyPr/>
        <a:lstStyle/>
        <a:p>
          <a:endParaRPr lang="en-US"/>
        </a:p>
      </dgm:t>
    </dgm:pt>
    <dgm:pt modelId="{7BFFA216-85D0-440D-9D3C-7B5B8950C206}" type="sibTrans" cxnId="{5790A382-DC39-4A2A-A671-559AA1754228}">
      <dgm:prSet/>
      <dgm:spPr/>
      <dgm:t>
        <a:bodyPr/>
        <a:lstStyle/>
        <a:p>
          <a:endParaRPr lang="en-US"/>
        </a:p>
      </dgm:t>
    </dgm:pt>
    <dgm:pt modelId="{37F43F7C-10C9-4C89-B47B-A75E72C270FB}">
      <dgm:prSet/>
      <dgm:spPr/>
      <dgm:t>
        <a:bodyPr/>
        <a:lstStyle/>
        <a:p>
          <a:r>
            <a:rPr lang="en-US"/>
            <a:t>Dashboard</a:t>
          </a:r>
        </a:p>
      </dgm:t>
    </dgm:pt>
    <dgm:pt modelId="{05BE3180-68AF-4DD7-8299-269C069E2FA8}" type="parTrans" cxnId="{FA61050C-023E-45B2-80D1-6690C588721F}">
      <dgm:prSet/>
      <dgm:spPr/>
      <dgm:t>
        <a:bodyPr/>
        <a:lstStyle/>
        <a:p>
          <a:endParaRPr lang="en-US"/>
        </a:p>
      </dgm:t>
    </dgm:pt>
    <dgm:pt modelId="{D963B6E5-B570-46E1-9D00-4BD4C548987D}" type="sibTrans" cxnId="{FA61050C-023E-45B2-80D1-6690C588721F}">
      <dgm:prSet/>
      <dgm:spPr/>
      <dgm:t>
        <a:bodyPr/>
        <a:lstStyle/>
        <a:p>
          <a:endParaRPr lang="en-US"/>
        </a:p>
      </dgm:t>
    </dgm:pt>
    <dgm:pt modelId="{3839E729-E182-4334-9D17-6BCE329469FF}">
      <dgm:prSet/>
      <dgm:spPr/>
      <dgm:t>
        <a:bodyPr/>
        <a:lstStyle/>
        <a:p>
          <a:r>
            <a:rPr lang="en-US"/>
            <a:t>Todays’ Statistics</a:t>
          </a:r>
        </a:p>
      </dgm:t>
    </dgm:pt>
    <dgm:pt modelId="{0F82534D-E4E9-43D5-8AD3-0BCA1F7F811B}" type="parTrans" cxnId="{DC35910D-9FCE-46D8-9641-E596D4252F9F}">
      <dgm:prSet/>
      <dgm:spPr/>
      <dgm:t>
        <a:bodyPr/>
        <a:lstStyle/>
        <a:p>
          <a:endParaRPr lang="en-US"/>
        </a:p>
      </dgm:t>
    </dgm:pt>
    <dgm:pt modelId="{774220EB-2695-4A98-91C7-BCA2D0505E97}" type="sibTrans" cxnId="{DC35910D-9FCE-46D8-9641-E596D4252F9F}">
      <dgm:prSet/>
      <dgm:spPr/>
      <dgm:t>
        <a:bodyPr/>
        <a:lstStyle/>
        <a:p>
          <a:endParaRPr lang="en-US"/>
        </a:p>
      </dgm:t>
    </dgm:pt>
    <dgm:pt modelId="{A51F6520-831D-4843-AAEA-631BD9022C07}">
      <dgm:prSet/>
      <dgm:spPr/>
      <dgm:t>
        <a:bodyPr/>
        <a:lstStyle/>
        <a:p>
          <a:r>
            <a:rPr lang="en-US"/>
            <a:t>Quick Add</a:t>
          </a:r>
        </a:p>
      </dgm:t>
    </dgm:pt>
    <dgm:pt modelId="{23129E20-C2DF-43D8-800E-DEA052BF621D}" type="parTrans" cxnId="{025A3BC4-4A6A-4E0D-84D5-5D579F02333B}">
      <dgm:prSet/>
      <dgm:spPr/>
      <dgm:t>
        <a:bodyPr/>
        <a:lstStyle/>
        <a:p>
          <a:endParaRPr lang="en-US"/>
        </a:p>
      </dgm:t>
    </dgm:pt>
    <dgm:pt modelId="{8EC233AB-2475-4DCB-927C-4C42FF5C31AB}" type="sibTrans" cxnId="{025A3BC4-4A6A-4E0D-84D5-5D579F02333B}">
      <dgm:prSet/>
      <dgm:spPr/>
      <dgm:t>
        <a:bodyPr/>
        <a:lstStyle/>
        <a:p>
          <a:endParaRPr lang="en-US"/>
        </a:p>
      </dgm:t>
    </dgm:pt>
    <dgm:pt modelId="{4DADB40A-8892-4074-85F9-5A58DFF16A56}">
      <dgm:prSet/>
      <dgm:spPr/>
      <dgm:t>
        <a:bodyPr/>
        <a:lstStyle/>
        <a:p>
          <a:r>
            <a:rPr lang="en-US"/>
            <a:t>Last Five Entries</a:t>
          </a:r>
        </a:p>
      </dgm:t>
    </dgm:pt>
    <dgm:pt modelId="{C950D996-7A9D-4C83-924A-7902148AF555}" type="parTrans" cxnId="{D2015758-F747-4C10-B980-A5E7EFE4E0A3}">
      <dgm:prSet/>
      <dgm:spPr/>
      <dgm:t>
        <a:bodyPr/>
        <a:lstStyle/>
        <a:p>
          <a:endParaRPr lang="en-US"/>
        </a:p>
      </dgm:t>
    </dgm:pt>
    <dgm:pt modelId="{E15EBCC7-1FDC-4929-9765-52D408D65FC6}" type="sibTrans" cxnId="{D2015758-F747-4C10-B980-A5E7EFE4E0A3}">
      <dgm:prSet/>
      <dgm:spPr/>
      <dgm:t>
        <a:bodyPr/>
        <a:lstStyle/>
        <a:p>
          <a:endParaRPr lang="en-US"/>
        </a:p>
      </dgm:t>
    </dgm:pt>
    <dgm:pt modelId="{FCE97C86-E3CB-4133-AAC1-55B9F5870373}">
      <dgm:prSet/>
      <dgm:spPr/>
      <dgm:t>
        <a:bodyPr/>
        <a:lstStyle/>
        <a:p>
          <a:r>
            <a:rPr lang="en-US"/>
            <a:t>Analysis</a:t>
          </a:r>
        </a:p>
      </dgm:t>
    </dgm:pt>
    <dgm:pt modelId="{ADDD80D3-6248-45FA-8985-DE25945A6BF9}" type="parTrans" cxnId="{58E12FB2-BCA8-4867-963F-A3A5FC807938}">
      <dgm:prSet/>
      <dgm:spPr/>
      <dgm:t>
        <a:bodyPr/>
        <a:lstStyle/>
        <a:p>
          <a:endParaRPr lang="en-US"/>
        </a:p>
      </dgm:t>
    </dgm:pt>
    <dgm:pt modelId="{3E7FD785-2DD2-44BE-97B2-D46553C4363D}" type="sibTrans" cxnId="{58E12FB2-BCA8-4867-963F-A3A5FC807938}">
      <dgm:prSet/>
      <dgm:spPr/>
      <dgm:t>
        <a:bodyPr/>
        <a:lstStyle/>
        <a:p>
          <a:endParaRPr lang="en-US"/>
        </a:p>
      </dgm:t>
    </dgm:pt>
    <dgm:pt modelId="{E70D2791-89A6-427F-8B6E-8BE092C32B15}">
      <dgm:prSet/>
      <dgm:spPr/>
      <dgm:t>
        <a:bodyPr/>
        <a:lstStyle/>
        <a:p>
          <a:r>
            <a:rPr lang="en-US" dirty="0"/>
            <a:t>Macro/Micro</a:t>
          </a:r>
        </a:p>
      </dgm:t>
    </dgm:pt>
    <dgm:pt modelId="{D67AFA91-3F31-4921-AA45-2ED56E23F1C6}" type="parTrans" cxnId="{6AA3B5E5-D48D-479D-A380-7745D9D2B90C}">
      <dgm:prSet/>
      <dgm:spPr/>
      <dgm:t>
        <a:bodyPr/>
        <a:lstStyle/>
        <a:p>
          <a:endParaRPr lang="en-US"/>
        </a:p>
      </dgm:t>
    </dgm:pt>
    <dgm:pt modelId="{0D9077D3-D2EA-46B6-AA6D-708A0598AEB8}" type="sibTrans" cxnId="{6AA3B5E5-D48D-479D-A380-7745D9D2B90C}">
      <dgm:prSet/>
      <dgm:spPr/>
      <dgm:t>
        <a:bodyPr/>
        <a:lstStyle/>
        <a:p>
          <a:endParaRPr lang="en-US"/>
        </a:p>
      </dgm:t>
    </dgm:pt>
    <dgm:pt modelId="{FC7F1F49-81B8-4EF2-9C0E-CFD7135DD89B}">
      <dgm:prSet/>
      <dgm:spPr/>
      <dgm:t>
        <a:bodyPr/>
        <a:lstStyle/>
        <a:p>
          <a:r>
            <a:rPr lang="en-US" dirty="0"/>
            <a:t>Nutrition Lookup</a:t>
          </a:r>
        </a:p>
      </dgm:t>
    </dgm:pt>
    <dgm:pt modelId="{0605D117-7F9C-4F06-B9CD-46585B926E74}" type="parTrans" cxnId="{9D6769F7-0C10-4042-8266-A3C561FC59CB}">
      <dgm:prSet/>
      <dgm:spPr/>
      <dgm:t>
        <a:bodyPr/>
        <a:lstStyle/>
        <a:p>
          <a:endParaRPr lang="en-US"/>
        </a:p>
      </dgm:t>
    </dgm:pt>
    <dgm:pt modelId="{2D9434B3-A39F-448A-BA76-C8BF3080D099}" type="sibTrans" cxnId="{9D6769F7-0C10-4042-8266-A3C561FC59CB}">
      <dgm:prSet/>
      <dgm:spPr/>
      <dgm:t>
        <a:bodyPr/>
        <a:lstStyle/>
        <a:p>
          <a:endParaRPr lang="en-US"/>
        </a:p>
      </dgm:t>
    </dgm:pt>
    <dgm:pt modelId="{1DB9ACF3-6E8A-4332-AB14-B270E142F4C4}">
      <dgm:prSet/>
      <dgm:spPr/>
      <dgm:t>
        <a:bodyPr/>
        <a:lstStyle/>
        <a:p>
          <a:r>
            <a:rPr lang="en-US" dirty="0"/>
            <a:t>Food History</a:t>
          </a:r>
        </a:p>
      </dgm:t>
    </dgm:pt>
    <dgm:pt modelId="{46B069ED-55E2-4FA6-8C9A-27D2279D50B2}" type="parTrans" cxnId="{2BDDB15E-1375-4F0A-927E-F685D6219EDA}">
      <dgm:prSet/>
      <dgm:spPr/>
      <dgm:t>
        <a:bodyPr/>
        <a:lstStyle/>
        <a:p>
          <a:endParaRPr lang="en-US"/>
        </a:p>
      </dgm:t>
    </dgm:pt>
    <dgm:pt modelId="{FFE4391E-C465-43B9-AD64-EC2D8580BA02}" type="sibTrans" cxnId="{2BDDB15E-1375-4F0A-927E-F685D6219EDA}">
      <dgm:prSet/>
      <dgm:spPr/>
      <dgm:t>
        <a:bodyPr/>
        <a:lstStyle/>
        <a:p>
          <a:endParaRPr lang="en-US"/>
        </a:p>
      </dgm:t>
    </dgm:pt>
    <dgm:pt modelId="{0B12A6D6-0AE3-415B-BE90-61A0D0A2660F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F8862B30-80DB-4311-A98A-AA8AE36C72B7}" type="parTrans" cxnId="{BCC83535-2FFB-4859-96BE-AEEB2600B20E}">
      <dgm:prSet/>
      <dgm:spPr/>
      <dgm:t>
        <a:bodyPr/>
        <a:lstStyle/>
        <a:p>
          <a:endParaRPr lang="en-US"/>
        </a:p>
      </dgm:t>
    </dgm:pt>
    <dgm:pt modelId="{4EDF73BE-6DB3-4B2A-9675-92F7A9E36AE6}" type="sibTrans" cxnId="{BCC83535-2FFB-4859-96BE-AEEB2600B20E}">
      <dgm:prSet/>
      <dgm:spPr/>
      <dgm:t>
        <a:bodyPr/>
        <a:lstStyle/>
        <a:p>
          <a:endParaRPr lang="en-US"/>
        </a:p>
      </dgm:t>
    </dgm:pt>
    <dgm:pt modelId="{3966C7B4-4896-449E-B46C-D1ADCBA1229C}" type="pres">
      <dgm:prSet presAssocID="{EE9CBFF4-E63E-42BD-98FA-68B6ACAD07BB}" presName="Name0" presStyleCnt="0">
        <dgm:presLayoutVars>
          <dgm:dir/>
          <dgm:animLvl val="lvl"/>
          <dgm:resizeHandles val="exact"/>
        </dgm:presLayoutVars>
      </dgm:prSet>
      <dgm:spPr/>
    </dgm:pt>
    <dgm:pt modelId="{9A6BF873-D96B-488C-9222-E92586CC64BA}" type="pres">
      <dgm:prSet presAssocID="{DF001226-4806-4C8A-89F1-8D57A9726A28}" presName="linNode" presStyleCnt="0"/>
      <dgm:spPr/>
    </dgm:pt>
    <dgm:pt modelId="{22F5BED6-0A34-49E0-A2DF-A58618B08C82}" type="pres">
      <dgm:prSet presAssocID="{DF001226-4806-4C8A-89F1-8D57A9726A28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AB16BA7B-EDEC-45BB-984E-83B85FFFDFF3}" type="pres">
      <dgm:prSet presAssocID="{A62ABFC9-266F-424C-AC46-2456A4ACF426}" presName="sp" presStyleCnt="0"/>
      <dgm:spPr/>
    </dgm:pt>
    <dgm:pt modelId="{51550F08-474B-4477-8DB6-1FFA88C35233}" type="pres">
      <dgm:prSet presAssocID="{61149BD7-F7B1-4509-AF4C-4C8F6C04BFB9}" presName="linNode" presStyleCnt="0"/>
      <dgm:spPr/>
    </dgm:pt>
    <dgm:pt modelId="{9F54D198-312A-4A84-87C8-7E440B00C57D}" type="pres">
      <dgm:prSet presAssocID="{61149BD7-F7B1-4509-AF4C-4C8F6C04BFB9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6B521449-02F1-48C2-AD5F-C1DB4AA39B8E}" type="pres">
      <dgm:prSet presAssocID="{67976EDF-4633-432E-89DA-E20D9C2C43F1}" presName="sp" presStyleCnt="0"/>
      <dgm:spPr/>
    </dgm:pt>
    <dgm:pt modelId="{3DA0C754-FFD9-4D4A-A132-E053835FAC2C}" type="pres">
      <dgm:prSet presAssocID="{7A0674AF-CCC1-41EB-9866-E742D6159DD7}" presName="linNode" presStyleCnt="0"/>
      <dgm:spPr/>
    </dgm:pt>
    <dgm:pt modelId="{618EB7A0-53F0-4F05-AF7E-E84EA03AADC0}" type="pres">
      <dgm:prSet presAssocID="{7A0674AF-CCC1-41EB-9866-E742D6159DD7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560A2CA7-FACB-42DB-8F44-88EF400336EE}" type="pres">
      <dgm:prSet presAssocID="{FF1DA1B0-3F74-4108-B74C-FD60F8185F61}" presName="sp" presStyleCnt="0"/>
      <dgm:spPr/>
    </dgm:pt>
    <dgm:pt modelId="{8A33DB31-8F47-4748-95E0-51D6AF6613C6}" type="pres">
      <dgm:prSet presAssocID="{AE35EED2-DD60-497B-A842-DE42837E5345}" presName="linNode" presStyleCnt="0"/>
      <dgm:spPr/>
    </dgm:pt>
    <dgm:pt modelId="{B4579960-AD2B-46BD-897D-2943C414B2CE}" type="pres">
      <dgm:prSet presAssocID="{AE35EED2-DD60-497B-A842-DE42837E5345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4CBB25BF-A0B6-4B6C-8F00-9790EA5DC9DB}" type="pres">
      <dgm:prSet presAssocID="{3993566F-9020-4C07-AB0C-5790804D01B3}" presName="sp" presStyleCnt="0"/>
      <dgm:spPr/>
    </dgm:pt>
    <dgm:pt modelId="{E90E7E15-5D1E-46E1-B1F2-D87CB81A3092}" type="pres">
      <dgm:prSet presAssocID="{21AE7CFA-6A5F-4CEC-85A5-86BADB79B25F}" presName="linNode" presStyleCnt="0"/>
      <dgm:spPr/>
    </dgm:pt>
    <dgm:pt modelId="{9F93857D-7F4F-443C-823F-CEEE26A8E407}" type="pres">
      <dgm:prSet presAssocID="{21AE7CFA-6A5F-4CEC-85A5-86BADB79B25F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8D41E8D0-AC14-4C6F-B990-A7799778E116}" type="pres">
      <dgm:prSet presAssocID="{E17E2045-3DFC-4FBE-8C08-9E2D85EF4643}" presName="sp" presStyleCnt="0"/>
      <dgm:spPr/>
    </dgm:pt>
    <dgm:pt modelId="{685A796F-85C7-42CB-BCC1-7D4B0E277A55}" type="pres">
      <dgm:prSet presAssocID="{D18C8CEA-441C-4951-A7C3-121DD6370AEE}" presName="linNode" presStyleCnt="0"/>
      <dgm:spPr/>
    </dgm:pt>
    <dgm:pt modelId="{398F1D83-DA03-4127-BAFC-8A99EB99A904}" type="pres">
      <dgm:prSet presAssocID="{D18C8CEA-441C-4951-A7C3-121DD6370AEE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DC075EF-FCF6-4981-A0FB-5C5F5A2EBB7F}" type="pres">
      <dgm:prSet presAssocID="{3E777C6B-0220-4601-A364-5DAD6382EC26}" presName="sp" presStyleCnt="0"/>
      <dgm:spPr/>
    </dgm:pt>
    <dgm:pt modelId="{94154B4B-F0BB-4BAD-B6AE-00DDD29EE842}" type="pres">
      <dgm:prSet presAssocID="{0FC7D5B7-124F-4404-AEBB-A4E139C30828}" presName="linNode" presStyleCnt="0"/>
      <dgm:spPr/>
    </dgm:pt>
    <dgm:pt modelId="{8E7B4F23-80D2-4F90-83DB-9B7EDA34067E}" type="pres">
      <dgm:prSet presAssocID="{0FC7D5B7-124F-4404-AEBB-A4E139C30828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98883DCE-D819-49BF-AEA7-0FC19F88619C}" type="pres">
      <dgm:prSet presAssocID="{7BFFA216-85D0-440D-9D3C-7B5B8950C206}" presName="sp" presStyleCnt="0"/>
      <dgm:spPr/>
    </dgm:pt>
    <dgm:pt modelId="{DE0BB98C-40E6-48A2-97EA-F665C6F492B5}" type="pres">
      <dgm:prSet presAssocID="{37F43F7C-10C9-4C89-B47B-A75E72C270FB}" presName="linNode" presStyleCnt="0"/>
      <dgm:spPr/>
    </dgm:pt>
    <dgm:pt modelId="{AAC6F048-3840-41B2-8B74-E4028E73E99E}" type="pres">
      <dgm:prSet presAssocID="{37F43F7C-10C9-4C89-B47B-A75E72C270FB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FBFEF59-7B7F-4DFB-BF75-0C49DFB7CDF2}" type="pres">
      <dgm:prSet presAssocID="{37F43F7C-10C9-4C89-B47B-A75E72C270FB}" presName="descendantText" presStyleLbl="alignAccFollowNode1" presStyleIdx="0" presStyleCnt="2">
        <dgm:presLayoutVars>
          <dgm:bulletEnabled val="1"/>
        </dgm:presLayoutVars>
      </dgm:prSet>
      <dgm:spPr/>
    </dgm:pt>
    <dgm:pt modelId="{3FB496E5-4F26-44A5-ABAA-5F599371256D}" type="pres">
      <dgm:prSet presAssocID="{D963B6E5-B570-46E1-9D00-4BD4C548987D}" presName="sp" presStyleCnt="0"/>
      <dgm:spPr/>
    </dgm:pt>
    <dgm:pt modelId="{A3646628-1EA7-4472-8203-23522F2D31BE}" type="pres">
      <dgm:prSet presAssocID="{FCE97C86-E3CB-4133-AAC1-55B9F5870373}" presName="linNode" presStyleCnt="0"/>
      <dgm:spPr/>
    </dgm:pt>
    <dgm:pt modelId="{91DD7A05-2EA9-4177-B0F8-CED326CB9A0D}" type="pres">
      <dgm:prSet presAssocID="{FCE97C86-E3CB-4133-AAC1-55B9F5870373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6F4FA16F-2DB1-48FD-954C-CB9028C21116}" type="pres">
      <dgm:prSet presAssocID="{FCE97C86-E3CB-4133-AAC1-55B9F5870373}" presName="descendantText" presStyleLbl="alignAccFollowNode1" presStyleIdx="1" presStyleCnt="2">
        <dgm:presLayoutVars>
          <dgm:bulletEnabled val="1"/>
        </dgm:presLayoutVars>
      </dgm:prSet>
      <dgm:spPr/>
    </dgm:pt>
    <dgm:pt modelId="{D77A00DB-6C1C-494F-A8F6-A588E8C55588}" type="pres">
      <dgm:prSet presAssocID="{3E7FD785-2DD2-44BE-97B2-D46553C4363D}" presName="sp" presStyleCnt="0"/>
      <dgm:spPr/>
    </dgm:pt>
    <dgm:pt modelId="{EC453919-ADFE-4918-86B4-BC8865C9D274}" type="pres">
      <dgm:prSet presAssocID="{FC7F1F49-81B8-4EF2-9C0E-CFD7135DD89B}" presName="linNode" presStyleCnt="0"/>
      <dgm:spPr/>
    </dgm:pt>
    <dgm:pt modelId="{509B75C2-5495-403C-A909-5BC532807970}" type="pres">
      <dgm:prSet presAssocID="{FC7F1F49-81B8-4EF2-9C0E-CFD7135DD89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5710E767-7928-4888-A442-0EF0DD19D46A}" type="pres">
      <dgm:prSet presAssocID="{2D9434B3-A39F-448A-BA76-C8BF3080D099}" presName="sp" presStyleCnt="0"/>
      <dgm:spPr/>
    </dgm:pt>
    <dgm:pt modelId="{317092AF-22F1-419F-BE4E-DD8FBD3F0971}" type="pres">
      <dgm:prSet presAssocID="{1DB9ACF3-6E8A-4332-AB14-B270E142F4C4}" presName="linNode" presStyleCnt="0"/>
      <dgm:spPr/>
    </dgm:pt>
    <dgm:pt modelId="{AA1E0226-2BE3-49F1-8B0A-1B910EFB1812}" type="pres">
      <dgm:prSet presAssocID="{1DB9ACF3-6E8A-4332-AB14-B270E142F4C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7514AA1B-0B77-443B-A689-F467B3C49DBF}" type="pres">
      <dgm:prSet presAssocID="{FFE4391E-C465-43B9-AD64-EC2D8580BA02}" presName="sp" presStyleCnt="0"/>
      <dgm:spPr/>
    </dgm:pt>
    <dgm:pt modelId="{FB47958F-CCAB-4E67-B3BB-257AF629AFE4}" type="pres">
      <dgm:prSet presAssocID="{0B12A6D6-0AE3-415B-BE90-61A0D0A2660F}" presName="linNode" presStyleCnt="0"/>
      <dgm:spPr/>
    </dgm:pt>
    <dgm:pt modelId="{AEE2190B-E854-4139-86FD-8892F416C1B1}" type="pres">
      <dgm:prSet presAssocID="{0B12A6D6-0AE3-415B-BE90-61A0D0A2660F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6C04A106-E29F-459F-B36C-722D7D1C765F}" type="presOf" srcId="{37F43F7C-10C9-4C89-B47B-A75E72C270FB}" destId="{AAC6F048-3840-41B2-8B74-E4028E73E99E}" srcOrd="0" destOrd="0" presId="urn:microsoft.com/office/officeart/2005/8/layout/vList5"/>
    <dgm:cxn modelId="{FA61050C-023E-45B2-80D1-6690C588721F}" srcId="{EE9CBFF4-E63E-42BD-98FA-68B6ACAD07BB}" destId="{37F43F7C-10C9-4C89-B47B-A75E72C270FB}" srcOrd="7" destOrd="0" parTransId="{05BE3180-68AF-4DD7-8299-269C069E2FA8}" sibTransId="{D963B6E5-B570-46E1-9D00-4BD4C548987D}"/>
    <dgm:cxn modelId="{DC35910D-9FCE-46D8-9641-E596D4252F9F}" srcId="{37F43F7C-10C9-4C89-B47B-A75E72C270FB}" destId="{3839E729-E182-4334-9D17-6BCE329469FF}" srcOrd="0" destOrd="0" parTransId="{0F82534D-E4E9-43D5-8AD3-0BCA1F7F811B}" sibTransId="{774220EB-2695-4A98-91C7-BCA2D0505E97}"/>
    <dgm:cxn modelId="{11544311-F039-4DC3-BE07-D5C7F0871BB6}" type="presOf" srcId="{21AE7CFA-6A5F-4CEC-85A5-86BADB79B25F}" destId="{9F93857D-7F4F-443C-823F-CEEE26A8E407}" srcOrd="0" destOrd="0" presId="urn:microsoft.com/office/officeart/2005/8/layout/vList5"/>
    <dgm:cxn modelId="{390A0114-620C-4A69-898F-BE48EB052226}" srcId="{EE9CBFF4-E63E-42BD-98FA-68B6ACAD07BB}" destId="{DF001226-4806-4C8A-89F1-8D57A9726A28}" srcOrd="0" destOrd="0" parTransId="{9EE72CDB-4D06-4644-9FD4-38D9DE4E3841}" sibTransId="{A62ABFC9-266F-424C-AC46-2456A4ACF426}"/>
    <dgm:cxn modelId="{97BD3831-1907-4B69-BD2B-AD35588EA637}" type="presOf" srcId="{0B12A6D6-0AE3-415B-BE90-61A0D0A2660F}" destId="{AEE2190B-E854-4139-86FD-8892F416C1B1}" srcOrd="0" destOrd="0" presId="urn:microsoft.com/office/officeart/2005/8/layout/vList5"/>
    <dgm:cxn modelId="{BCC83535-2FFB-4859-96BE-AEEB2600B20E}" srcId="{EE9CBFF4-E63E-42BD-98FA-68B6ACAD07BB}" destId="{0B12A6D6-0AE3-415B-BE90-61A0D0A2660F}" srcOrd="11" destOrd="0" parTransId="{F8862B30-80DB-4311-A98A-AA8AE36C72B7}" sibTransId="{4EDF73BE-6DB3-4B2A-9675-92F7A9E36AE6}"/>
    <dgm:cxn modelId="{EF05D336-C2E7-4841-844D-B1AD01A475F5}" type="presOf" srcId="{A51F6520-831D-4843-AAEA-631BD9022C07}" destId="{DFBFEF59-7B7F-4DFB-BF75-0C49DFB7CDF2}" srcOrd="0" destOrd="1" presId="urn:microsoft.com/office/officeart/2005/8/layout/vList5"/>
    <dgm:cxn modelId="{2BDDB15E-1375-4F0A-927E-F685D6219EDA}" srcId="{EE9CBFF4-E63E-42BD-98FA-68B6ACAD07BB}" destId="{1DB9ACF3-6E8A-4332-AB14-B270E142F4C4}" srcOrd="10" destOrd="0" parTransId="{46B069ED-55E2-4FA6-8C9A-27D2279D50B2}" sibTransId="{FFE4391E-C465-43B9-AD64-EC2D8580BA02}"/>
    <dgm:cxn modelId="{E6AEBF64-703C-4FC9-AD0B-8369F1B6CF40}" srcId="{EE9CBFF4-E63E-42BD-98FA-68B6ACAD07BB}" destId="{7A0674AF-CCC1-41EB-9866-E742D6159DD7}" srcOrd="2" destOrd="0" parTransId="{DF247497-D082-4928-A220-8C005D5A866C}" sibTransId="{FF1DA1B0-3F74-4108-B74C-FD60F8185F61}"/>
    <dgm:cxn modelId="{2D2E4545-95F9-4F5C-9EAB-B9A81A9DEA58}" type="presOf" srcId="{DF001226-4806-4C8A-89F1-8D57A9726A28}" destId="{22F5BED6-0A34-49E0-A2DF-A58618B08C82}" srcOrd="0" destOrd="0" presId="urn:microsoft.com/office/officeart/2005/8/layout/vList5"/>
    <dgm:cxn modelId="{DC286166-3EA4-4C7D-BE9E-B524210BDD9C}" srcId="{EE9CBFF4-E63E-42BD-98FA-68B6ACAD07BB}" destId="{61149BD7-F7B1-4509-AF4C-4C8F6C04BFB9}" srcOrd="1" destOrd="0" parTransId="{890F244D-F4CA-4FAE-8455-805EC6F68FD4}" sibTransId="{67976EDF-4633-432E-89DA-E20D9C2C43F1}"/>
    <dgm:cxn modelId="{41D6B94D-E30A-4D99-882C-D9D8E814D1F7}" type="presOf" srcId="{D18C8CEA-441C-4951-A7C3-121DD6370AEE}" destId="{398F1D83-DA03-4127-BAFC-8A99EB99A904}" srcOrd="0" destOrd="0" presId="urn:microsoft.com/office/officeart/2005/8/layout/vList5"/>
    <dgm:cxn modelId="{CDED3070-9B90-412B-A561-CE628FDE1235}" type="presOf" srcId="{FCE97C86-E3CB-4133-AAC1-55B9F5870373}" destId="{91DD7A05-2EA9-4177-B0F8-CED326CB9A0D}" srcOrd="0" destOrd="0" presId="urn:microsoft.com/office/officeart/2005/8/layout/vList5"/>
    <dgm:cxn modelId="{D2015758-F747-4C10-B980-A5E7EFE4E0A3}" srcId="{37F43F7C-10C9-4C89-B47B-A75E72C270FB}" destId="{4DADB40A-8892-4074-85F9-5A58DFF16A56}" srcOrd="2" destOrd="0" parTransId="{C950D996-7A9D-4C83-924A-7902148AF555}" sibTransId="{E15EBCC7-1FDC-4929-9765-52D408D65FC6}"/>
    <dgm:cxn modelId="{57BA765A-D622-4FF5-A83C-9404CC9E37F0}" type="presOf" srcId="{1DB9ACF3-6E8A-4332-AB14-B270E142F4C4}" destId="{AA1E0226-2BE3-49F1-8B0A-1B910EFB1812}" srcOrd="0" destOrd="0" presId="urn:microsoft.com/office/officeart/2005/8/layout/vList5"/>
    <dgm:cxn modelId="{1A16EC7A-5D1A-4BAD-AA9F-95D73831B272}" srcId="{EE9CBFF4-E63E-42BD-98FA-68B6ACAD07BB}" destId="{21AE7CFA-6A5F-4CEC-85A5-86BADB79B25F}" srcOrd="4" destOrd="0" parTransId="{33E00BA3-D5A6-4948-867C-F892E60D41AB}" sibTransId="{E17E2045-3DFC-4FBE-8C08-9E2D85EF4643}"/>
    <dgm:cxn modelId="{2719AD7D-4908-4BC5-965D-2413B947B698}" type="presOf" srcId="{0FC7D5B7-124F-4404-AEBB-A4E139C30828}" destId="{8E7B4F23-80D2-4F90-83DB-9B7EDA34067E}" srcOrd="0" destOrd="0" presId="urn:microsoft.com/office/officeart/2005/8/layout/vList5"/>
    <dgm:cxn modelId="{5790A382-DC39-4A2A-A671-559AA1754228}" srcId="{EE9CBFF4-E63E-42BD-98FA-68B6ACAD07BB}" destId="{0FC7D5B7-124F-4404-AEBB-A4E139C30828}" srcOrd="6" destOrd="0" parTransId="{F3F7FD70-DBDF-4760-8043-7C67FF3D4993}" sibTransId="{7BFFA216-85D0-440D-9D3C-7B5B8950C206}"/>
    <dgm:cxn modelId="{D0B19A89-146D-41E3-95C4-31EECED319C1}" type="presOf" srcId="{FC7F1F49-81B8-4EF2-9C0E-CFD7135DD89B}" destId="{509B75C2-5495-403C-A909-5BC532807970}" srcOrd="0" destOrd="0" presId="urn:microsoft.com/office/officeart/2005/8/layout/vList5"/>
    <dgm:cxn modelId="{3B7F40A1-6114-4E85-A394-084B41DE564B}" type="presOf" srcId="{E70D2791-89A6-427F-8B6E-8BE092C32B15}" destId="{6F4FA16F-2DB1-48FD-954C-CB9028C21116}" srcOrd="0" destOrd="0" presId="urn:microsoft.com/office/officeart/2005/8/layout/vList5"/>
    <dgm:cxn modelId="{D20B8EA9-C1D1-4934-A45E-404542E2EB00}" type="presOf" srcId="{3839E729-E182-4334-9D17-6BCE329469FF}" destId="{DFBFEF59-7B7F-4DFB-BF75-0C49DFB7CDF2}" srcOrd="0" destOrd="0" presId="urn:microsoft.com/office/officeart/2005/8/layout/vList5"/>
    <dgm:cxn modelId="{58E12FB2-BCA8-4867-963F-A3A5FC807938}" srcId="{EE9CBFF4-E63E-42BD-98FA-68B6ACAD07BB}" destId="{FCE97C86-E3CB-4133-AAC1-55B9F5870373}" srcOrd="8" destOrd="0" parTransId="{ADDD80D3-6248-45FA-8985-DE25945A6BF9}" sibTransId="{3E7FD785-2DD2-44BE-97B2-D46553C4363D}"/>
    <dgm:cxn modelId="{C3CF60B5-4207-42DB-9ADC-238BAD490219}" type="presOf" srcId="{61149BD7-F7B1-4509-AF4C-4C8F6C04BFB9}" destId="{9F54D198-312A-4A84-87C8-7E440B00C57D}" srcOrd="0" destOrd="0" presId="urn:microsoft.com/office/officeart/2005/8/layout/vList5"/>
    <dgm:cxn modelId="{A52974BA-01BB-492F-9072-9880DEB44419}" type="presOf" srcId="{7A0674AF-CCC1-41EB-9866-E742D6159DD7}" destId="{618EB7A0-53F0-4F05-AF7E-E84EA03AADC0}" srcOrd="0" destOrd="0" presId="urn:microsoft.com/office/officeart/2005/8/layout/vList5"/>
    <dgm:cxn modelId="{C75A59BF-81C5-4AD7-B56B-2CDD9501A3F9}" type="presOf" srcId="{4DADB40A-8892-4074-85F9-5A58DFF16A56}" destId="{DFBFEF59-7B7F-4DFB-BF75-0C49DFB7CDF2}" srcOrd="0" destOrd="2" presId="urn:microsoft.com/office/officeart/2005/8/layout/vList5"/>
    <dgm:cxn modelId="{A012CBC2-D0BE-463E-A39B-5B1B653AAC6E}" srcId="{EE9CBFF4-E63E-42BD-98FA-68B6ACAD07BB}" destId="{AE35EED2-DD60-497B-A842-DE42837E5345}" srcOrd="3" destOrd="0" parTransId="{FF7A4368-570E-4B60-B5DC-64296758E41D}" sibTransId="{3993566F-9020-4C07-AB0C-5790804D01B3}"/>
    <dgm:cxn modelId="{025A3BC4-4A6A-4E0D-84D5-5D579F02333B}" srcId="{37F43F7C-10C9-4C89-B47B-A75E72C270FB}" destId="{A51F6520-831D-4843-AAEA-631BD9022C07}" srcOrd="1" destOrd="0" parTransId="{23129E20-C2DF-43D8-800E-DEA052BF621D}" sibTransId="{8EC233AB-2475-4DCB-927C-4C42FF5C31AB}"/>
    <dgm:cxn modelId="{5471E8C6-4747-494A-AC8E-3CF3287157D3}" srcId="{EE9CBFF4-E63E-42BD-98FA-68B6ACAD07BB}" destId="{D18C8CEA-441C-4951-A7C3-121DD6370AEE}" srcOrd="5" destOrd="0" parTransId="{EA0F1F9D-8336-4417-A2B2-8664FA192313}" sibTransId="{3E777C6B-0220-4601-A364-5DAD6382EC26}"/>
    <dgm:cxn modelId="{167C5AE5-9886-42DA-A13F-90266CAD04FA}" type="presOf" srcId="{AE35EED2-DD60-497B-A842-DE42837E5345}" destId="{B4579960-AD2B-46BD-897D-2943C414B2CE}" srcOrd="0" destOrd="0" presId="urn:microsoft.com/office/officeart/2005/8/layout/vList5"/>
    <dgm:cxn modelId="{6AA3B5E5-D48D-479D-A380-7745D9D2B90C}" srcId="{FCE97C86-E3CB-4133-AAC1-55B9F5870373}" destId="{E70D2791-89A6-427F-8B6E-8BE092C32B15}" srcOrd="0" destOrd="0" parTransId="{D67AFA91-3F31-4921-AA45-2ED56E23F1C6}" sibTransId="{0D9077D3-D2EA-46B6-AA6D-708A0598AEB8}"/>
    <dgm:cxn modelId="{268334F4-C36E-4EB4-993E-0E61BE13B3B4}" type="presOf" srcId="{EE9CBFF4-E63E-42BD-98FA-68B6ACAD07BB}" destId="{3966C7B4-4896-449E-B46C-D1ADCBA1229C}" srcOrd="0" destOrd="0" presId="urn:microsoft.com/office/officeart/2005/8/layout/vList5"/>
    <dgm:cxn modelId="{9D6769F7-0C10-4042-8266-A3C561FC59CB}" srcId="{EE9CBFF4-E63E-42BD-98FA-68B6ACAD07BB}" destId="{FC7F1F49-81B8-4EF2-9C0E-CFD7135DD89B}" srcOrd="9" destOrd="0" parTransId="{0605D117-7F9C-4F06-B9CD-46585B926E74}" sibTransId="{2D9434B3-A39F-448A-BA76-C8BF3080D099}"/>
    <dgm:cxn modelId="{6DFB4620-9B5C-4F92-85B1-32B36E985B85}" type="presParOf" srcId="{3966C7B4-4896-449E-B46C-D1ADCBA1229C}" destId="{9A6BF873-D96B-488C-9222-E92586CC64BA}" srcOrd="0" destOrd="0" presId="urn:microsoft.com/office/officeart/2005/8/layout/vList5"/>
    <dgm:cxn modelId="{E85CA967-31F2-41F9-BDF3-1548FFA0152A}" type="presParOf" srcId="{9A6BF873-D96B-488C-9222-E92586CC64BA}" destId="{22F5BED6-0A34-49E0-A2DF-A58618B08C82}" srcOrd="0" destOrd="0" presId="urn:microsoft.com/office/officeart/2005/8/layout/vList5"/>
    <dgm:cxn modelId="{C971D7DD-4DBB-448B-8E83-687BDB15B185}" type="presParOf" srcId="{3966C7B4-4896-449E-B46C-D1ADCBA1229C}" destId="{AB16BA7B-EDEC-45BB-984E-83B85FFFDFF3}" srcOrd="1" destOrd="0" presId="urn:microsoft.com/office/officeart/2005/8/layout/vList5"/>
    <dgm:cxn modelId="{3F5A511F-B8E1-4A60-9EC3-95288B7B3C88}" type="presParOf" srcId="{3966C7B4-4896-449E-B46C-D1ADCBA1229C}" destId="{51550F08-474B-4477-8DB6-1FFA88C35233}" srcOrd="2" destOrd="0" presId="urn:microsoft.com/office/officeart/2005/8/layout/vList5"/>
    <dgm:cxn modelId="{92DAFFE0-F6BD-4B08-90D3-DC7BF7210C03}" type="presParOf" srcId="{51550F08-474B-4477-8DB6-1FFA88C35233}" destId="{9F54D198-312A-4A84-87C8-7E440B00C57D}" srcOrd="0" destOrd="0" presId="urn:microsoft.com/office/officeart/2005/8/layout/vList5"/>
    <dgm:cxn modelId="{9BCCB325-F59C-481D-9150-9C64A285DCDA}" type="presParOf" srcId="{3966C7B4-4896-449E-B46C-D1ADCBA1229C}" destId="{6B521449-02F1-48C2-AD5F-C1DB4AA39B8E}" srcOrd="3" destOrd="0" presId="urn:microsoft.com/office/officeart/2005/8/layout/vList5"/>
    <dgm:cxn modelId="{032A4DFA-77F1-4801-B249-29684B7B139E}" type="presParOf" srcId="{3966C7B4-4896-449E-B46C-D1ADCBA1229C}" destId="{3DA0C754-FFD9-4D4A-A132-E053835FAC2C}" srcOrd="4" destOrd="0" presId="urn:microsoft.com/office/officeart/2005/8/layout/vList5"/>
    <dgm:cxn modelId="{66ED3E3B-D53D-4492-9EC5-46335C71AE39}" type="presParOf" srcId="{3DA0C754-FFD9-4D4A-A132-E053835FAC2C}" destId="{618EB7A0-53F0-4F05-AF7E-E84EA03AADC0}" srcOrd="0" destOrd="0" presId="urn:microsoft.com/office/officeart/2005/8/layout/vList5"/>
    <dgm:cxn modelId="{7DBFEA00-1F5E-4D1C-AD62-2502398FB096}" type="presParOf" srcId="{3966C7B4-4896-449E-B46C-D1ADCBA1229C}" destId="{560A2CA7-FACB-42DB-8F44-88EF400336EE}" srcOrd="5" destOrd="0" presId="urn:microsoft.com/office/officeart/2005/8/layout/vList5"/>
    <dgm:cxn modelId="{BB9B8266-8062-4A02-B5D1-4C4E35A85911}" type="presParOf" srcId="{3966C7B4-4896-449E-B46C-D1ADCBA1229C}" destId="{8A33DB31-8F47-4748-95E0-51D6AF6613C6}" srcOrd="6" destOrd="0" presId="urn:microsoft.com/office/officeart/2005/8/layout/vList5"/>
    <dgm:cxn modelId="{1272E367-310B-4D51-8486-8419C20D4B6E}" type="presParOf" srcId="{8A33DB31-8F47-4748-95E0-51D6AF6613C6}" destId="{B4579960-AD2B-46BD-897D-2943C414B2CE}" srcOrd="0" destOrd="0" presId="urn:microsoft.com/office/officeart/2005/8/layout/vList5"/>
    <dgm:cxn modelId="{C020754D-D3A7-43E5-9B2F-86E3774D551C}" type="presParOf" srcId="{3966C7B4-4896-449E-B46C-D1ADCBA1229C}" destId="{4CBB25BF-A0B6-4B6C-8F00-9790EA5DC9DB}" srcOrd="7" destOrd="0" presId="urn:microsoft.com/office/officeart/2005/8/layout/vList5"/>
    <dgm:cxn modelId="{53FEAF4C-7689-4AF5-9C6D-4CA51F572684}" type="presParOf" srcId="{3966C7B4-4896-449E-B46C-D1ADCBA1229C}" destId="{E90E7E15-5D1E-46E1-B1F2-D87CB81A3092}" srcOrd="8" destOrd="0" presId="urn:microsoft.com/office/officeart/2005/8/layout/vList5"/>
    <dgm:cxn modelId="{69306D20-F313-4BE2-B212-F36BAEB4B094}" type="presParOf" srcId="{E90E7E15-5D1E-46E1-B1F2-D87CB81A3092}" destId="{9F93857D-7F4F-443C-823F-CEEE26A8E407}" srcOrd="0" destOrd="0" presId="urn:microsoft.com/office/officeart/2005/8/layout/vList5"/>
    <dgm:cxn modelId="{EEBA4F62-5EF6-4852-8B54-B35B3193CBFA}" type="presParOf" srcId="{3966C7B4-4896-449E-B46C-D1ADCBA1229C}" destId="{8D41E8D0-AC14-4C6F-B990-A7799778E116}" srcOrd="9" destOrd="0" presId="urn:microsoft.com/office/officeart/2005/8/layout/vList5"/>
    <dgm:cxn modelId="{7D76B0BA-7523-4B00-B0B8-34ECF1F9FBB5}" type="presParOf" srcId="{3966C7B4-4896-449E-B46C-D1ADCBA1229C}" destId="{685A796F-85C7-42CB-BCC1-7D4B0E277A55}" srcOrd="10" destOrd="0" presId="urn:microsoft.com/office/officeart/2005/8/layout/vList5"/>
    <dgm:cxn modelId="{4C23577E-A1BB-4FB7-935F-87A1B5881C9D}" type="presParOf" srcId="{685A796F-85C7-42CB-BCC1-7D4B0E277A55}" destId="{398F1D83-DA03-4127-BAFC-8A99EB99A904}" srcOrd="0" destOrd="0" presId="urn:microsoft.com/office/officeart/2005/8/layout/vList5"/>
    <dgm:cxn modelId="{13889D88-433C-4988-882C-B39AD211016D}" type="presParOf" srcId="{3966C7B4-4896-449E-B46C-D1ADCBA1229C}" destId="{FDC075EF-FCF6-4981-A0FB-5C5F5A2EBB7F}" srcOrd="11" destOrd="0" presId="urn:microsoft.com/office/officeart/2005/8/layout/vList5"/>
    <dgm:cxn modelId="{FAFFD6F4-0C25-4B27-8706-97D878D4F4D5}" type="presParOf" srcId="{3966C7B4-4896-449E-B46C-D1ADCBA1229C}" destId="{94154B4B-F0BB-4BAD-B6AE-00DDD29EE842}" srcOrd="12" destOrd="0" presId="urn:microsoft.com/office/officeart/2005/8/layout/vList5"/>
    <dgm:cxn modelId="{9EC5F3B6-648A-44F8-839F-E053074C53EA}" type="presParOf" srcId="{94154B4B-F0BB-4BAD-B6AE-00DDD29EE842}" destId="{8E7B4F23-80D2-4F90-83DB-9B7EDA34067E}" srcOrd="0" destOrd="0" presId="urn:microsoft.com/office/officeart/2005/8/layout/vList5"/>
    <dgm:cxn modelId="{E1979597-DBD2-4327-8673-C4262B439ABD}" type="presParOf" srcId="{3966C7B4-4896-449E-B46C-D1ADCBA1229C}" destId="{98883DCE-D819-49BF-AEA7-0FC19F88619C}" srcOrd="13" destOrd="0" presId="urn:microsoft.com/office/officeart/2005/8/layout/vList5"/>
    <dgm:cxn modelId="{456DC053-4B56-4FD9-979D-F948B3796EC8}" type="presParOf" srcId="{3966C7B4-4896-449E-B46C-D1ADCBA1229C}" destId="{DE0BB98C-40E6-48A2-97EA-F665C6F492B5}" srcOrd="14" destOrd="0" presId="urn:microsoft.com/office/officeart/2005/8/layout/vList5"/>
    <dgm:cxn modelId="{1E6E6070-B811-4832-BF3F-34087DF4270F}" type="presParOf" srcId="{DE0BB98C-40E6-48A2-97EA-F665C6F492B5}" destId="{AAC6F048-3840-41B2-8B74-E4028E73E99E}" srcOrd="0" destOrd="0" presId="urn:microsoft.com/office/officeart/2005/8/layout/vList5"/>
    <dgm:cxn modelId="{BA409DDB-0F36-4F2A-82F6-34F48D8486D0}" type="presParOf" srcId="{DE0BB98C-40E6-48A2-97EA-F665C6F492B5}" destId="{DFBFEF59-7B7F-4DFB-BF75-0C49DFB7CDF2}" srcOrd="1" destOrd="0" presId="urn:microsoft.com/office/officeart/2005/8/layout/vList5"/>
    <dgm:cxn modelId="{E309A7F8-6E16-4A70-9A34-BDD2585A11A7}" type="presParOf" srcId="{3966C7B4-4896-449E-B46C-D1ADCBA1229C}" destId="{3FB496E5-4F26-44A5-ABAA-5F599371256D}" srcOrd="15" destOrd="0" presId="urn:microsoft.com/office/officeart/2005/8/layout/vList5"/>
    <dgm:cxn modelId="{0AEB5B46-1423-4271-9763-59C63CF8416E}" type="presParOf" srcId="{3966C7B4-4896-449E-B46C-D1ADCBA1229C}" destId="{A3646628-1EA7-4472-8203-23522F2D31BE}" srcOrd="16" destOrd="0" presId="urn:microsoft.com/office/officeart/2005/8/layout/vList5"/>
    <dgm:cxn modelId="{FB7BED50-9B7A-4C82-BF49-22849F375195}" type="presParOf" srcId="{A3646628-1EA7-4472-8203-23522F2D31BE}" destId="{91DD7A05-2EA9-4177-B0F8-CED326CB9A0D}" srcOrd="0" destOrd="0" presId="urn:microsoft.com/office/officeart/2005/8/layout/vList5"/>
    <dgm:cxn modelId="{30CDEA34-FAA3-4A58-B088-1AE36593F48E}" type="presParOf" srcId="{A3646628-1EA7-4472-8203-23522F2D31BE}" destId="{6F4FA16F-2DB1-48FD-954C-CB9028C21116}" srcOrd="1" destOrd="0" presId="urn:microsoft.com/office/officeart/2005/8/layout/vList5"/>
    <dgm:cxn modelId="{36F352B3-516A-4239-8BE2-5645F12FB115}" type="presParOf" srcId="{3966C7B4-4896-449E-B46C-D1ADCBA1229C}" destId="{D77A00DB-6C1C-494F-A8F6-A588E8C55588}" srcOrd="17" destOrd="0" presId="urn:microsoft.com/office/officeart/2005/8/layout/vList5"/>
    <dgm:cxn modelId="{1FB2023C-4FD2-4112-AAAB-77E78C0E8A56}" type="presParOf" srcId="{3966C7B4-4896-449E-B46C-D1ADCBA1229C}" destId="{EC453919-ADFE-4918-86B4-BC8865C9D274}" srcOrd="18" destOrd="0" presId="urn:microsoft.com/office/officeart/2005/8/layout/vList5"/>
    <dgm:cxn modelId="{F9DBCA38-6C81-46F5-B11A-CF3D8D9AD22E}" type="presParOf" srcId="{EC453919-ADFE-4918-86B4-BC8865C9D274}" destId="{509B75C2-5495-403C-A909-5BC532807970}" srcOrd="0" destOrd="0" presId="urn:microsoft.com/office/officeart/2005/8/layout/vList5"/>
    <dgm:cxn modelId="{66783BF3-C676-4F9F-A884-3539EF5B0E37}" type="presParOf" srcId="{3966C7B4-4896-449E-B46C-D1ADCBA1229C}" destId="{5710E767-7928-4888-A442-0EF0DD19D46A}" srcOrd="19" destOrd="0" presId="urn:microsoft.com/office/officeart/2005/8/layout/vList5"/>
    <dgm:cxn modelId="{427E86EC-35C9-4BE0-A3A4-E7EA938D40F0}" type="presParOf" srcId="{3966C7B4-4896-449E-B46C-D1ADCBA1229C}" destId="{317092AF-22F1-419F-BE4E-DD8FBD3F0971}" srcOrd="20" destOrd="0" presId="urn:microsoft.com/office/officeart/2005/8/layout/vList5"/>
    <dgm:cxn modelId="{C407CDF6-7094-49ED-8AB0-6183FBF35151}" type="presParOf" srcId="{317092AF-22F1-419F-BE4E-DD8FBD3F0971}" destId="{AA1E0226-2BE3-49F1-8B0A-1B910EFB1812}" srcOrd="0" destOrd="0" presId="urn:microsoft.com/office/officeart/2005/8/layout/vList5"/>
    <dgm:cxn modelId="{74CA728C-08CB-43E6-A5AE-49B005B5C215}" type="presParOf" srcId="{3966C7B4-4896-449E-B46C-D1ADCBA1229C}" destId="{7514AA1B-0B77-443B-A689-F467B3C49DBF}" srcOrd="21" destOrd="0" presId="urn:microsoft.com/office/officeart/2005/8/layout/vList5"/>
    <dgm:cxn modelId="{502C6E01-6819-4C1F-AC00-0841A9A622B2}" type="presParOf" srcId="{3966C7B4-4896-449E-B46C-D1ADCBA1229C}" destId="{FB47958F-CCAB-4E67-B3BB-257AF629AFE4}" srcOrd="22" destOrd="0" presId="urn:microsoft.com/office/officeart/2005/8/layout/vList5"/>
    <dgm:cxn modelId="{38E78AE4-B13D-4B37-9206-DB62FF3A2245}" type="presParOf" srcId="{FB47958F-CCAB-4E67-B3BB-257AF629AFE4}" destId="{AEE2190B-E854-4139-86FD-8892F416C1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6858-4661-47D6-9234-F4A4B17D5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D13AF-FEFD-4064-BE42-05F7C109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Developer</a:t>
          </a:r>
        </a:p>
      </dgm:t>
    </dgm:pt>
    <dgm:pt modelId="{27167F0A-EE63-426A-8C87-7BF6FA124EEC}" type="parTrans" cxnId="{42E97106-CE15-4E54-B9BA-4320FCF1F4D8}">
      <dgm:prSet/>
      <dgm:spPr/>
      <dgm:t>
        <a:bodyPr/>
        <a:lstStyle/>
        <a:p>
          <a:endParaRPr lang="en-US"/>
        </a:p>
      </dgm:t>
    </dgm:pt>
    <dgm:pt modelId="{9CDDA647-5BFA-4517-AB37-CD7EC741518B}" type="sibTrans" cxnId="{42E97106-CE15-4E54-B9BA-4320FCF1F4D8}">
      <dgm:prSet/>
      <dgm:spPr/>
      <dgm:t>
        <a:bodyPr/>
        <a:lstStyle/>
        <a:p>
          <a:endParaRPr lang="en-US"/>
        </a:p>
      </dgm:t>
    </dgm:pt>
    <dgm:pt modelId="{63AFF6E0-1C7B-4E2C-BEEA-2AA19071E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Parul</a:t>
          </a:r>
        </a:p>
      </dgm:t>
    </dgm:pt>
    <dgm:pt modelId="{A5631289-AA36-4059-A8F1-5DD2A6215CA5}" type="parTrans" cxnId="{3A483775-5E22-4FE0-81DF-780FD3104C12}">
      <dgm:prSet/>
      <dgm:spPr/>
      <dgm:t>
        <a:bodyPr/>
        <a:lstStyle/>
        <a:p>
          <a:endParaRPr lang="en-US"/>
        </a:p>
      </dgm:t>
    </dgm:pt>
    <dgm:pt modelId="{A6EA9E05-6DB5-4CD5-AA1B-6372ECB781DE}" type="sibTrans" cxnId="{3A483775-5E22-4FE0-81DF-780FD3104C12}">
      <dgm:prSet/>
      <dgm:spPr/>
      <dgm:t>
        <a:bodyPr/>
        <a:lstStyle/>
        <a:p>
          <a:endParaRPr lang="en-US"/>
        </a:p>
      </dgm:t>
    </dgm:pt>
    <dgm:pt modelId="{6908053E-815E-4994-8647-590229E2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Stack Developer/Project Manager</a:t>
          </a:r>
        </a:p>
      </dgm:t>
    </dgm:pt>
    <dgm:pt modelId="{AA2729B0-61F3-4AFE-ABC2-2654A3EF267F}" type="parTrans" cxnId="{60D8EBB8-8AA4-4E45-ACBA-9AF38A9F074B}">
      <dgm:prSet/>
      <dgm:spPr/>
      <dgm:t>
        <a:bodyPr/>
        <a:lstStyle/>
        <a:p>
          <a:endParaRPr lang="en-US"/>
        </a:p>
      </dgm:t>
    </dgm:pt>
    <dgm:pt modelId="{A5B8CDB4-644E-4237-BB55-AE0600A96F01}" type="sibTrans" cxnId="{60D8EBB8-8AA4-4E45-ACBA-9AF38A9F074B}">
      <dgm:prSet/>
      <dgm:spPr/>
      <dgm:t>
        <a:bodyPr/>
        <a:lstStyle/>
        <a:p>
          <a:endParaRPr lang="en-US"/>
        </a:p>
      </dgm:t>
    </dgm:pt>
    <dgm:pt modelId="{568069E9-47DD-46A0-A3F8-88BB13CA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Pratima</a:t>
          </a:r>
        </a:p>
      </dgm:t>
    </dgm:pt>
    <dgm:pt modelId="{DB651D1B-4754-425E-9A4E-3CB9801249EB}" type="parTrans" cxnId="{7631949B-710E-40DE-8023-1EABAC029C20}">
      <dgm:prSet/>
      <dgm:spPr/>
      <dgm:t>
        <a:bodyPr/>
        <a:lstStyle/>
        <a:p>
          <a:endParaRPr lang="en-US"/>
        </a:p>
      </dgm:t>
    </dgm:pt>
    <dgm:pt modelId="{2E6832A9-B5C9-4587-BFA8-F97539E5B628}" type="sibTrans" cxnId="{7631949B-710E-40DE-8023-1EABAC029C20}">
      <dgm:prSet/>
      <dgm:spPr/>
      <dgm:t>
        <a:bodyPr/>
        <a:lstStyle/>
        <a:p>
          <a:endParaRPr lang="en-US"/>
        </a:p>
      </dgm:t>
    </dgm:pt>
    <dgm:pt modelId="{352817D1-4975-4B42-82E7-0A0616E3C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Backend/Database Developer, Lead Tester</a:t>
          </a:r>
        </a:p>
      </dgm:t>
    </dgm:pt>
    <dgm:pt modelId="{6752B651-7078-414A-908A-E809DE2796B7}" type="parTrans" cxnId="{3E5A7295-4416-4436-A9E3-3C51B98A0FA2}">
      <dgm:prSet/>
      <dgm:spPr/>
      <dgm:t>
        <a:bodyPr/>
        <a:lstStyle/>
        <a:p>
          <a:endParaRPr lang="en-US"/>
        </a:p>
      </dgm:t>
    </dgm:pt>
    <dgm:pt modelId="{F058C2A4-8593-40C1-A18E-F036AE9B4798}" type="sibTrans" cxnId="{3E5A7295-4416-4436-A9E3-3C51B98A0FA2}">
      <dgm:prSet/>
      <dgm:spPr/>
      <dgm:t>
        <a:bodyPr/>
        <a:lstStyle/>
        <a:p>
          <a:endParaRPr lang="en-US"/>
        </a:p>
      </dgm:t>
    </dgm:pt>
    <dgm:pt modelId="{D81BFEBD-6D86-4257-AC8C-52C2A216C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Hongmei</a:t>
          </a:r>
        </a:p>
      </dgm:t>
    </dgm:pt>
    <dgm:pt modelId="{08672957-9EC3-4B21-9044-82E6A610DE83}" type="parTrans" cxnId="{18B7D167-1C70-426D-A681-1AD156846EDD}">
      <dgm:prSet/>
      <dgm:spPr/>
      <dgm:t>
        <a:bodyPr/>
        <a:lstStyle/>
        <a:p>
          <a:endParaRPr lang="en-US"/>
        </a:p>
      </dgm:t>
    </dgm:pt>
    <dgm:pt modelId="{C3364A64-D8EF-4BD7-B790-0711BBF5160B}" type="sibTrans" cxnId="{18B7D167-1C70-426D-A681-1AD156846EDD}">
      <dgm:prSet/>
      <dgm:spPr/>
      <dgm:t>
        <a:bodyPr/>
        <a:lstStyle/>
        <a:p>
          <a:endParaRPr lang="en-US"/>
        </a:p>
      </dgm:t>
    </dgm:pt>
    <dgm:pt modelId="{9AD5AA69-4641-418B-9406-0AF5FD593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Developer/Designer</a:t>
          </a:r>
        </a:p>
      </dgm:t>
    </dgm:pt>
    <dgm:pt modelId="{B9A50E0E-C0A8-43CF-B5FA-7B8813EDFC73}" type="parTrans" cxnId="{BC9D13E1-3369-463B-A38B-7BAEDAD5609C}">
      <dgm:prSet/>
      <dgm:spPr/>
      <dgm:t>
        <a:bodyPr/>
        <a:lstStyle/>
        <a:p>
          <a:endParaRPr lang="en-US"/>
        </a:p>
      </dgm:t>
    </dgm:pt>
    <dgm:pt modelId="{4F1D6BB1-841F-4B95-A588-51ED1619F874}" type="sibTrans" cxnId="{BC9D13E1-3369-463B-A38B-7BAEDAD5609C}">
      <dgm:prSet/>
      <dgm:spPr/>
      <dgm:t>
        <a:bodyPr/>
        <a:lstStyle/>
        <a:p>
          <a:endParaRPr lang="en-US"/>
        </a:p>
      </dgm:t>
    </dgm:pt>
    <dgm:pt modelId="{EC6EC35A-9810-4D47-9680-8801EBA8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Randy</a:t>
          </a:r>
        </a:p>
      </dgm:t>
    </dgm:pt>
    <dgm:pt modelId="{EC099BA6-F546-4AFA-9553-D6D34C7D8B55}" type="parTrans" cxnId="{C5BB758D-BD18-45C9-AD9E-1CAE8B25D81F}">
      <dgm:prSet/>
      <dgm:spPr/>
      <dgm:t>
        <a:bodyPr/>
        <a:lstStyle/>
        <a:p>
          <a:endParaRPr lang="en-US"/>
        </a:p>
      </dgm:t>
    </dgm:pt>
    <dgm:pt modelId="{82C369FE-B84C-4875-BC30-531115756DDB}" type="sibTrans" cxnId="{C5BB758D-BD18-45C9-AD9E-1CAE8B25D81F}">
      <dgm:prSet/>
      <dgm:spPr/>
      <dgm:t>
        <a:bodyPr/>
        <a:lstStyle/>
        <a:p>
          <a:endParaRPr lang="en-US"/>
        </a:p>
      </dgm:t>
    </dgm:pt>
    <dgm:pt modelId="{7FF0B253-86CB-43B5-AD13-D84851D06C07}" type="pres">
      <dgm:prSet presAssocID="{2E2A6858-4661-47D6-9234-F4A4B17D53D2}" presName="root" presStyleCnt="0">
        <dgm:presLayoutVars>
          <dgm:dir/>
          <dgm:resizeHandles val="exact"/>
        </dgm:presLayoutVars>
      </dgm:prSet>
      <dgm:spPr/>
    </dgm:pt>
    <dgm:pt modelId="{3B0A715F-FEC5-4C2B-B9E4-6675988093D3}" type="pres">
      <dgm:prSet presAssocID="{FE6D13AF-FEFD-4064-BE42-05F7C1093F80}" presName="compNode" presStyleCnt="0"/>
      <dgm:spPr/>
    </dgm:pt>
    <dgm:pt modelId="{48BF914E-E8CD-4E0C-B9D2-CDB6FE85929B}" type="pres">
      <dgm:prSet presAssocID="{FE6D13AF-FEFD-4064-BE42-05F7C1093F80}" presName="bgRect" presStyleLbl="bgShp" presStyleIdx="0" presStyleCnt="4"/>
      <dgm:spPr/>
    </dgm:pt>
    <dgm:pt modelId="{8570C377-686C-43C1-B361-7E033257FD13}" type="pres">
      <dgm:prSet presAssocID="{FE6D13AF-FEFD-4064-BE42-05F7C1093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37CA38B7-D04B-4934-995B-09D4BB8317CA}" type="pres">
      <dgm:prSet presAssocID="{FE6D13AF-FEFD-4064-BE42-05F7C1093F80}" presName="spaceRect" presStyleCnt="0"/>
      <dgm:spPr/>
    </dgm:pt>
    <dgm:pt modelId="{4456B50B-AA13-4586-B3A0-9B35BEC912D3}" type="pres">
      <dgm:prSet presAssocID="{FE6D13AF-FEFD-4064-BE42-05F7C1093F80}" presName="parTx" presStyleLbl="revTx" presStyleIdx="0" presStyleCnt="8">
        <dgm:presLayoutVars>
          <dgm:chMax val="0"/>
          <dgm:chPref val="0"/>
        </dgm:presLayoutVars>
      </dgm:prSet>
      <dgm:spPr/>
    </dgm:pt>
    <dgm:pt modelId="{690C439E-84A1-48C4-B151-C792A8940C98}" type="pres">
      <dgm:prSet presAssocID="{FE6D13AF-FEFD-4064-BE42-05F7C1093F80}" presName="desTx" presStyleLbl="revTx" presStyleIdx="1" presStyleCnt="8">
        <dgm:presLayoutVars/>
      </dgm:prSet>
      <dgm:spPr/>
    </dgm:pt>
    <dgm:pt modelId="{2861C287-1AE6-48A6-AB74-406E4268107A}" type="pres">
      <dgm:prSet presAssocID="{9CDDA647-5BFA-4517-AB37-CD7EC741518B}" presName="sibTrans" presStyleCnt="0"/>
      <dgm:spPr/>
    </dgm:pt>
    <dgm:pt modelId="{FF190F6F-BBA2-4618-BCD3-9CFDD1D29152}" type="pres">
      <dgm:prSet presAssocID="{6908053E-815E-4994-8647-590229E2F664}" presName="compNode" presStyleCnt="0"/>
      <dgm:spPr/>
    </dgm:pt>
    <dgm:pt modelId="{F002C939-985E-499F-8B70-307B998CC0D1}" type="pres">
      <dgm:prSet presAssocID="{6908053E-815E-4994-8647-590229E2F664}" presName="bgRect" presStyleLbl="bgShp" presStyleIdx="1" presStyleCnt="4"/>
      <dgm:spPr/>
    </dgm:pt>
    <dgm:pt modelId="{206583E9-8E20-4BFF-866A-147F0AAFE77F}" type="pres">
      <dgm:prSet presAssocID="{6908053E-815E-4994-8647-590229E2F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8D46B37C-C092-4BCC-AE34-02788D6E1960}" type="pres">
      <dgm:prSet presAssocID="{6908053E-815E-4994-8647-590229E2F664}" presName="spaceRect" presStyleCnt="0"/>
      <dgm:spPr/>
    </dgm:pt>
    <dgm:pt modelId="{578D392B-AEFF-4A7C-B1D4-8A9088A0CF86}" type="pres">
      <dgm:prSet presAssocID="{6908053E-815E-4994-8647-590229E2F664}" presName="parTx" presStyleLbl="revTx" presStyleIdx="2" presStyleCnt="8">
        <dgm:presLayoutVars>
          <dgm:chMax val="0"/>
          <dgm:chPref val="0"/>
        </dgm:presLayoutVars>
      </dgm:prSet>
      <dgm:spPr/>
    </dgm:pt>
    <dgm:pt modelId="{929788DF-7D44-4E74-B9A9-7EB902173DF9}" type="pres">
      <dgm:prSet presAssocID="{6908053E-815E-4994-8647-590229E2F664}" presName="desTx" presStyleLbl="revTx" presStyleIdx="3" presStyleCnt="8">
        <dgm:presLayoutVars/>
      </dgm:prSet>
      <dgm:spPr/>
    </dgm:pt>
    <dgm:pt modelId="{16E905DC-38E4-4ED8-8AC2-9FA14338893B}" type="pres">
      <dgm:prSet presAssocID="{A5B8CDB4-644E-4237-BB55-AE0600A96F01}" presName="sibTrans" presStyleCnt="0"/>
      <dgm:spPr/>
    </dgm:pt>
    <dgm:pt modelId="{ECA0FF61-7EC5-42E3-A61F-75CC01A8181E}" type="pres">
      <dgm:prSet presAssocID="{352817D1-4975-4B42-82E7-0A0616E3C041}" presName="compNode" presStyleCnt="0"/>
      <dgm:spPr/>
    </dgm:pt>
    <dgm:pt modelId="{EA841A43-6A69-403A-AB5E-1099557C28EC}" type="pres">
      <dgm:prSet presAssocID="{352817D1-4975-4B42-82E7-0A0616E3C041}" presName="bgRect" presStyleLbl="bgShp" presStyleIdx="2" presStyleCnt="4"/>
      <dgm:spPr/>
    </dgm:pt>
    <dgm:pt modelId="{CA643E6C-282B-4496-B1D9-A3E53DA0D767}" type="pres">
      <dgm:prSet presAssocID="{352817D1-4975-4B42-82E7-0A0616E3C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39D44-0EFE-4CEB-9A69-C3AD7FAF6F9C}" type="pres">
      <dgm:prSet presAssocID="{352817D1-4975-4B42-82E7-0A0616E3C041}" presName="spaceRect" presStyleCnt="0"/>
      <dgm:spPr/>
    </dgm:pt>
    <dgm:pt modelId="{4E86DEFE-232E-4D3E-B333-E7AAFB95AD4C}" type="pres">
      <dgm:prSet presAssocID="{352817D1-4975-4B42-82E7-0A0616E3C041}" presName="parTx" presStyleLbl="revTx" presStyleIdx="4" presStyleCnt="8">
        <dgm:presLayoutVars>
          <dgm:chMax val="0"/>
          <dgm:chPref val="0"/>
        </dgm:presLayoutVars>
      </dgm:prSet>
      <dgm:spPr/>
    </dgm:pt>
    <dgm:pt modelId="{72CE224F-24C7-4551-BFAD-847C398D5678}" type="pres">
      <dgm:prSet presAssocID="{352817D1-4975-4B42-82E7-0A0616E3C041}" presName="desTx" presStyleLbl="revTx" presStyleIdx="5" presStyleCnt="8">
        <dgm:presLayoutVars/>
      </dgm:prSet>
      <dgm:spPr/>
    </dgm:pt>
    <dgm:pt modelId="{CE3F6D0D-D948-4661-8F5C-0F5B79AD5CFB}" type="pres">
      <dgm:prSet presAssocID="{F058C2A4-8593-40C1-A18E-F036AE9B4798}" presName="sibTrans" presStyleCnt="0"/>
      <dgm:spPr/>
    </dgm:pt>
    <dgm:pt modelId="{2A653937-6C82-4773-9497-E9741CF487CC}" type="pres">
      <dgm:prSet presAssocID="{9AD5AA69-4641-418B-9406-0AF5FD5933AC}" presName="compNode" presStyleCnt="0"/>
      <dgm:spPr/>
    </dgm:pt>
    <dgm:pt modelId="{B05BEE61-D88A-4BD0-99B1-F3A36B1FCF8D}" type="pres">
      <dgm:prSet presAssocID="{9AD5AA69-4641-418B-9406-0AF5FD5933AC}" presName="bgRect" presStyleLbl="bgShp" presStyleIdx="3" presStyleCnt="4"/>
      <dgm:spPr/>
    </dgm:pt>
    <dgm:pt modelId="{135AE12C-021A-49C3-95C2-379015F52EA3}" type="pres">
      <dgm:prSet presAssocID="{9AD5AA69-4641-418B-9406-0AF5FD593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E21A74DE-FBA0-4712-8326-24D28F3DB745}" type="pres">
      <dgm:prSet presAssocID="{9AD5AA69-4641-418B-9406-0AF5FD5933AC}" presName="spaceRect" presStyleCnt="0"/>
      <dgm:spPr/>
    </dgm:pt>
    <dgm:pt modelId="{09B6490F-1E03-42CF-9796-71CC7CBC6440}" type="pres">
      <dgm:prSet presAssocID="{9AD5AA69-4641-418B-9406-0AF5FD5933AC}" presName="parTx" presStyleLbl="revTx" presStyleIdx="6" presStyleCnt="8">
        <dgm:presLayoutVars>
          <dgm:chMax val="0"/>
          <dgm:chPref val="0"/>
        </dgm:presLayoutVars>
      </dgm:prSet>
      <dgm:spPr/>
    </dgm:pt>
    <dgm:pt modelId="{0470F216-6025-4FA0-863D-15BDF172EA56}" type="pres">
      <dgm:prSet presAssocID="{9AD5AA69-4641-418B-9406-0AF5FD5933AC}" presName="desTx" presStyleLbl="revTx" presStyleIdx="7" presStyleCnt="8">
        <dgm:presLayoutVars/>
      </dgm:prSet>
      <dgm:spPr/>
    </dgm:pt>
  </dgm:ptLst>
  <dgm:cxnLst>
    <dgm:cxn modelId="{42E97106-CE15-4E54-B9BA-4320FCF1F4D8}" srcId="{2E2A6858-4661-47D6-9234-F4A4B17D53D2}" destId="{FE6D13AF-FEFD-4064-BE42-05F7C1093F80}" srcOrd="0" destOrd="0" parTransId="{27167F0A-EE63-426A-8C87-7BF6FA124EEC}" sibTransId="{9CDDA647-5BFA-4517-AB37-CD7EC741518B}"/>
    <dgm:cxn modelId="{90498C11-2D17-4F31-AA32-C2BF2EBB2198}" type="presOf" srcId="{2E2A6858-4661-47D6-9234-F4A4B17D53D2}" destId="{7FF0B253-86CB-43B5-AD13-D84851D06C07}" srcOrd="0" destOrd="0" presId="urn:microsoft.com/office/officeart/2018/2/layout/IconVerticalSolidList"/>
    <dgm:cxn modelId="{887F0C15-2A37-45CE-B07F-0831344284D9}" type="presOf" srcId="{EC6EC35A-9810-4D47-9680-8801EBA80D7A}" destId="{0470F216-6025-4FA0-863D-15BDF172EA56}" srcOrd="0" destOrd="0" presId="urn:microsoft.com/office/officeart/2018/2/layout/IconVerticalSolidList"/>
    <dgm:cxn modelId="{EE994E2F-FE81-4B3C-908A-82C80ABE2E51}" type="presOf" srcId="{63AFF6E0-1C7B-4E2C-BEEA-2AA19071EFE9}" destId="{690C439E-84A1-48C4-B151-C792A8940C98}" srcOrd="0" destOrd="0" presId="urn:microsoft.com/office/officeart/2018/2/layout/IconVerticalSolidList"/>
    <dgm:cxn modelId="{93641D40-2E43-4E67-8C70-0A42EBFBA80F}" type="presOf" srcId="{352817D1-4975-4B42-82E7-0A0616E3C041}" destId="{4E86DEFE-232E-4D3E-B333-E7AAFB95AD4C}" srcOrd="0" destOrd="0" presId="urn:microsoft.com/office/officeart/2018/2/layout/IconVerticalSolidList"/>
    <dgm:cxn modelId="{03262C66-25E6-4CBB-9FB5-42A31F607631}" type="presOf" srcId="{FE6D13AF-FEFD-4064-BE42-05F7C1093F80}" destId="{4456B50B-AA13-4586-B3A0-9B35BEC912D3}" srcOrd="0" destOrd="0" presId="urn:microsoft.com/office/officeart/2018/2/layout/IconVerticalSolidList"/>
    <dgm:cxn modelId="{18B7D167-1C70-426D-A681-1AD156846EDD}" srcId="{352817D1-4975-4B42-82E7-0A0616E3C041}" destId="{D81BFEBD-6D86-4257-AC8C-52C2A216C8A1}" srcOrd="0" destOrd="0" parTransId="{08672957-9EC3-4B21-9044-82E6A610DE83}" sibTransId="{C3364A64-D8EF-4BD7-B790-0711BBF5160B}"/>
    <dgm:cxn modelId="{F4914468-50B9-42DE-BF6D-9B2EE4030C24}" type="presOf" srcId="{568069E9-47DD-46A0-A3F8-88BB13CAC57A}" destId="{929788DF-7D44-4E74-B9A9-7EB902173DF9}" srcOrd="0" destOrd="0" presId="urn:microsoft.com/office/officeart/2018/2/layout/IconVerticalSolidList"/>
    <dgm:cxn modelId="{523C3271-480F-4FA7-93A6-A98379C68589}" type="presOf" srcId="{9AD5AA69-4641-418B-9406-0AF5FD5933AC}" destId="{09B6490F-1E03-42CF-9796-71CC7CBC6440}" srcOrd="0" destOrd="0" presId="urn:microsoft.com/office/officeart/2018/2/layout/IconVerticalSolidList"/>
    <dgm:cxn modelId="{3A483775-5E22-4FE0-81DF-780FD3104C12}" srcId="{FE6D13AF-FEFD-4064-BE42-05F7C1093F80}" destId="{63AFF6E0-1C7B-4E2C-BEEA-2AA19071EFE9}" srcOrd="0" destOrd="0" parTransId="{A5631289-AA36-4059-A8F1-5DD2A6215CA5}" sibTransId="{A6EA9E05-6DB5-4CD5-AA1B-6372ECB781DE}"/>
    <dgm:cxn modelId="{C5BB758D-BD18-45C9-AD9E-1CAE8B25D81F}" srcId="{9AD5AA69-4641-418B-9406-0AF5FD5933AC}" destId="{EC6EC35A-9810-4D47-9680-8801EBA80D7A}" srcOrd="0" destOrd="0" parTransId="{EC099BA6-F546-4AFA-9553-D6D34C7D8B55}" sibTransId="{82C369FE-B84C-4875-BC30-531115756DDB}"/>
    <dgm:cxn modelId="{3E5A7295-4416-4436-A9E3-3C51B98A0FA2}" srcId="{2E2A6858-4661-47D6-9234-F4A4B17D53D2}" destId="{352817D1-4975-4B42-82E7-0A0616E3C041}" srcOrd="2" destOrd="0" parTransId="{6752B651-7078-414A-908A-E809DE2796B7}" sibTransId="{F058C2A4-8593-40C1-A18E-F036AE9B4798}"/>
    <dgm:cxn modelId="{7631949B-710E-40DE-8023-1EABAC029C20}" srcId="{6908053E-815E-4994-8647-590229E2F664}" destId="{568069E9-47DD-46A0-A3F8-88BB13CAC57A}" srcOrd="0" destOrd="0" parTransId="{DB651D1B-4754-425E-9A4E-3CB9801249EB}" sibTransId="{2E6832A9-B5C9-4587-BFA8-F97539E5B628}"/>
    <dgm:cxn modelId="{60D8EBB8-8AA4-4E45-ACBA-9AF38A9F074B}" srcId="{2E2A6858-4661-47D6-9234-F4A4B17D53D2}" destId="{6908053E-815E-4994-8647-590229E2F664}" srcOrd="1" destOrd="0" parTransId="{AA2729B0-61F3-4AFE-ABC2-2654A3EF267F}" sibTransId="{A5B8CDB4-644E-4237-BB55-AE0600A96F01}"/>
    <dgm:cxn modelId="{F8EA06B9-BF50-476B-82F8-F0FA7C7CB282}" type="presOf" srcId="{D81BFEBD-6D86-4257-AC8C-52C2A216C8A1}" destId="{72CE224F-24C7-4551-BFAD-847C398D5678}" srcOrd="0" destOrd="0" presId="urn:microsoft.com/office/officeart/2018/2/layout/IconVerticalSolidList"/>
    <dgm:cxn modelId="{BC9D13E1-3369-463B-A38B-7BAEDAD5609C}" srcId="{2E2A6858-4661-47D6-9234-F4A4B17D53D2}" destId="{9AD5AA69-4641-418B-9406-0AF5FD5933AC}" srcOrd="3" destOrd="0" parTransId="{B9A50E0E-C0A8-43CF-B5FA-7B8813EDFC73}" sibTransId="{4F1D6BB1-841F-4B95-A588-51ED1619F874}"/>
    <dgm:cxn modelId="{5B56BAFF-C3A0-4204-B69F-4314F85BA500}" type="presOf" srcId="{6908053E-815E-4994-8647-590229E2F664}" destId="{578D392B-AEFF-4A7C-B1D4-8A9088A0CF86}" srcOrd="0" destOrd="0" presId="urn:microsoft.com/office/officeart/2018/2/layout/IconVerticalSolidList"/>
    <dgm:cxn modelId="{8566DB03-D894-4BA6-AB68-B6A4594D48B3}" type="presParOf" srcId="{7FF0B253-86CB-43B5-AD13-D84851D06C07}" destId="{3B0A715F-FEC5-4C2B-B9E4-6675988093D3}" srcOrd="0" destOrd="0" presId="urn:microsoft.com/office/officeart/2018/2/layout/IconVerticalSolidList"/>
    <dgm:cxn modelId="{DBCCF5B7-0DFC-434E-A0D3-457D4A6B0B81}" type="presParOf" srcId="{3B0A715F-FEC5-4C2B-B9E4-6675988093D3}" destId="{48BF914E-E8CD-4E0C-B9D2-CDB6FE85929B}" srcOrd="0" destOrd="0" presId="urn:microsoft.com/office/officeart/2018/2/layout/IconVerticalSolidList"/>
    <dgm:cxn modelId="{E5E3A006-5DB5-47EE-8026-9D63EB1346AE}" type="presParOf" srcId="{3B0A715F-FEC5-4C2B-B9E4-6675988093D3}" destId="{8570C377-686C-43C1-B361-7E033257FD13}" srcOrd="1" destOrd="0" presId="urn:microsoft.com/office/officeart/2018/2/layout/IconVerticalSolidList"/>
    <dgm:cxn modelId="{58CC0416-D750-42BF-A941-19CC4015AE4B}" type="presParOf" srcId="{3B0A715F-FEC5-4C2B-B9E4-6675988093D3}" destId="{37CA38B7-D04B-4934-995B-09D4BB8317CA}" srcOrd="2" destOrd="0" presId="urn:microsoft.com/office/officeart/2018/2/layout/IconVerticalSolidList"/>
    <dgm:cxn modelId="{524BACCF-3A78-4CEA-A7B2-08347E09FD41}" type="presParOf" srcId="{3B0A715F-FEC5-4C2B-B9E4-6675988093D3}" destId="{4456B50B-AA13-4586-B3A0-9B35BEC912D3}" srcOrd="3" destOrd="0" presId="urn:microsoft.com/office/officeart/2018/2/layout/IconVerticalSolidList"/>
    <dgm:cxn modelId="{F8416C65-A767-4CBA-8288-88BF53F44867}" type="presParOf" srcId="{3B0A715F-FEC5-4C2B-B9E4-6675988093D3}" destId="{690C439E-84A1-48C4-B151-C792A8940C98}" srcOrd="4" destOrd="0" presId="urn:microsoft.com/office/officeart/2018/2/layout/IconVerticalSolidList"/>
    <dgm:cxn modelId="{6A66385C-6A87-4A96-AF10-00ABF5BDBA52}" type="presParOf" srcId="{7FF0B253-86CB-43B5-AD13-D84851D06C07}" destId="{2861C287-1AE6-48A6-AB74-406E4268107A}" srcOrd="1" destOrd="0" presId="urn:microsoft.com/office/officeart/2018/2/layout/IconVerticalSolidList"/>
    <dgm:cxn modelId="{1E0ED610-4D58-47BC-94DC-549391F112A7}" type="presParOf" srcId="{7FF0B253-86CB-43B5-AD13-D84851D06C07}" destId="{FF190F6F-BBA2-4618-BCD3-9CFDD1D29152}" srcOrd="2" destOrd="0" presId="urn:microsoft.com/office/officeart/2018/2/layout/IconVerticalSolidList"/>
    <dgm:cxn modelId="{9ECA6D1E-43A1-4FD5-B567-CD344400A21F}" type="presParOf" srcId="{FF190F6F-BBA2-4618-BCD3-9CFDD1D29152}" destId="{F002C939-985E-499F-8B70-307B998CC0D1}" srcOrd="0" destOrd="0" presId="urn:microsoft.com/office/officeart/2018/2/layout/IconVerticalSolidList"/>
    <dgm:cxn modelId="{5C725768-329D-4B84-95C7-F3D7DAD0396D}" type="presParOf" srcId="{FF190F6F-BBA2-4618-BCD3-9CFDD1D29152}" destId="{206583E9-8E20-4BFF-866A-147F0AAFE77F}" srcOrd="1" destOrd="0" presId="urn:microsoft.com/office/officeart/2018/2/layout/IconVerticalSolidList"/>
    <dgm:cxn modelId="{F0E6C8D6-2E03-45C0-A975-B96938828801}" type="presParOf" srcId="{FF190F6F-BBA2-4618-BCD3-9CFDD1D29152}" destId="{8D46B37C-C092-4BCC-AE34-02788D6E1960}" srcOrd="2" destOrd="0" presId="urn:microsoft.com/office/officeart/2018/2/layout/IconVerticalSolidList"/>
    <dgm:cxn modelId="{BA457D0B-7CE7-41EF-B4D1-1AA77B7DD8E3}" type="presParOf" srcId="{FF190F6F-BBA2-4618-BCD3-9CFDD1D29152}" destId="{578D392B-AEFF-4A7C-B1D4-8A9088A0CF86}" srcOrd="3" destOrd="0" presId="urn:microsoft.com/office/officeart/2018/2/layout/IconVerticalSolidList"/>
    <dgm:cxn modelId="{3609E647-2ED9-48F0-B91C-D1D47C0A6B56}" type="presParOf" srcId="{FF190F6F-BBA2-4618-BCD3-9CFDD1D29152}" destId="{929788DF-7D44-4E74-B9A9-7EB902173DF9}" srcOrd="4" destOrd="0" presId="urn:microsoft.com/office/officeart/2018/2/layout/IconVerticalSolidList"/>
    <dgm:cxn modelId="{335C544D-912D-4F47-A335-727036BD167D}" type="presParOf" srcId="{7FF0B253-86CB-43B5-AD13-D84851D06C07}" destId="{16E905DC-38E4-4ED8-8AC2-9FA14338893B}" srcOrd="3" destOrd="0" presId="urn:microsoft.com/office/officeart/2018/2/layout/IconVerticalSolidList"/>
    <dgm:cxn modelId="{85CC2BDE-7250-42C8-92BA-1B66D4BECF0D}" type="presParOf" srcId="{7FF0B253-86CB-43B5-AD13-D84851D06C07}" destId="{ECA0FF61-7EC5-42E3-A61F-75CC01A8181E}" srcOrd="4" destOrd="0" presId="urn:microsoft.com/office/officeart/2018/2/layout/IconVerticalSolidList"/>
    <dgm:cxn modelId="{D2275672-58DE-42BD-AECC-074522B5FA38}" type="presParOf" srcId="{ECA0FF61-7EC5-42E3-A61F-75CC01A8181E}" destId="{EA841A43-6A69-403A-AB5E-1099557C28EC}" srcOrd="0" destOrd="0" presId="urn:microsoft.com/office/officeart/2018/2/layout/IconVerticalSolidList"/>
    <dgm:cxn modelId="{0DD50331-562E-4625-A002-5301D7BC7F19}" type="presParOf" srcId="{ECA0FF61-7EC5-42E3-A61F-75CC01A8181E}" destId="{CA643E6C-282B-4496-B1D9-A3E53DA0D767}" srcOrd="1" destOrd="0" presId="urn:microsoft.com/office/officeart/2018/2/layout/IconVerticalSolidList"/>
    <dgm:cxn modelId="{6BB6D517-7288-44A1-A5FE-4D092EBC441E}" type="presParOf" srcId="{ECA0FF61-7EC5-42E3-A61F-75CC01A8181E}" destId="{01139D44-0EFE-4CEB-9A69-C3AD7FAF6F9C}" srcOrd="2" destOrd="0" presId="urn:microsoft.com/office/officeart/2018/2/layout/IconVerticalSolidList"/>
    <dgm:cxn modelId="{59324BE3-2470-4C6A-802C-F31499244601}" type="presParOf" srcId="{ECA0FF61-7EC5-42E3-A61F-75CC01A8181E}" destId="{4E86DEFE-232E-4D3E-B333-E7AAFB95AD4C}" srcOrd="3" destOrd="0" presId="urn:microsoft.com/office/officeart/2018/2/layout/IconVerticalSolidList"/>
    <dgm:cxn modelId="{7F698718-0A67-463F-AFE9-3B4AA7564158}" type="presParOf" srcId="{ECA0FF61-7EC5-42E3-A61F-75CC01A8181E}" destId="{72CE224F-24C7-4551-BFAD-847C398D5678}" srcOrd="4" destOrd="0" presId="urn:microsoft.com/office/officeart/2018/2/layout/IconVerticalSolidList"/>
    <dgm:cxn modelId="{F9117EAF-186A-4016-8974-14625613A712}" type="presParOf" srcId="{7FF0B253-86CB-43B5-AD13-D84851D06C07}" destId="{CE3F6D0D-D948-4661-8F5C-0F5B79AD5CFB}" srcOrd="5" destOrd="0" presId="urn:microsoft.com/office/officeart/2018/2/layout/IconVerticalSolidList"/>
    <dgm:cxn modelId="{CDAD56E5-F807-459E-BD2A-58FC4AF47700}" type="presParOf" srcId="{7FF0B253-86CB-43B5-AD13-D84851D06C07}" destId="{2A653937-6C82-4773-9497-E9741CF487CC}" srcOrd="6" destOrd="0" presId="urn:microsoft.com/office/officeart/2018/2/layout/IconVerticalSolidList"/>
    <dgm:cxn modelId="{815520BF-A65C-4427-8F6B-0836BD6FB87F}" type="presParOf" srcId="{2A653937-6C82-4773-9497-E9741CF487CC}" destId="{B05BEE61-D88A-4BD0-99B1-F3A36B1FCF8D}" srcOrd="0" destOrd="0" presId="urn:microsoft.com/office/officeart/2018/2/layout/IconVerticalSolidList"/>
    <dgm:cxn modelId="{03227C93-A29B-4DB8-9424-8BEFB8E9763F}" type="presParOf" srcId="{2A653937-6C82-4773-9497-E9741CF487CC}" destId="{135AE12C-021A-49C3-95C2-379015F52EA3}" srcOrd="1" destOrd="0" presId="urn:microsoft.com/office/officeart/2018/2/layout/IconVerticalSolidList"/>
    <dgm:cxn modelId="{DC5F01DA-79F2-40A1-92E1-ECE246BA21BC}" type="presParOf" srcId="{2A653937-6C82-4773-9497-E9741CF487CC}" destId="{E21A74DE-FBA0-4712-8326-24D28F3DB745}" srcOrd="2" destOrd="0" presId="urn:microsoft.com/office/officeart/2018/2/layout/IconVerticalSolidList"/>
    <dgm:cxn modelId="{B33498A5-4E5A-429B-9339-F39C881E3FAE}" type="presParOf" srcId="{2A653937-6C82-4773-9497-E9741CF487CC}" destId="{09B6490F-1E03-42CF-9796-71CC7CBC6440}" srcOrd="3" destOrd="0" presId="urn:microsoft.com/office/officeart/2018/2/layout/IconVerticalSolidList"/>
    <dgm:cxn modelId="{9ACDE145-33FF-4618-92F8-366F45F378B1}" type="presParOf" srcId="{2A653937-6C82-4773-9497-E9741CF487CC}" destId="{0470F216-6025-4FA0-863D-15BDF172EA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27591-71A5-4FEA-A186-01959D094141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6E11-A766-4F0F-AD95-50751BE2D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Database-MySql, JAWSdb</a:t>
          </a:r>
        </a:p>
      </dgm:t>
    </dgm:pt>
    <dgm:pt modelId="{93EA6341-5BF8-47D9-930C-5D46DF7AAACC}" type="parTrans" cxnId="{D65CF06B-B7FF-4B18-A9B7-40F5635D90A5}">
      <dgm:prSet/>
      <dgm:spPr/>
      <dgm:t>
        <a:bodyPr/>
        <a:lstStyle/>
        <a:p>
          <a:endParaRPr lang="en-US"/>
        </a:p>
      </dgm:t>
    </dgm:pt>
    <dgm:pt modelId="{3F475D48-8CAD-42C9-84C0-51B4285E4625}" type="sibTrans" cxnId="{D65CF06B-B7FF-4B18-A9B7-40F5635D90A5}">
      <dgm:prSet/>
      <dgm:spPr/>
      <dgm:t>
        <a:bodyPr/>
        <a:lstStyle/>
        <a:p>
          <a:endParaRPr lang="en-US"/>
        </a:p>
      </dgm:t>
    </dgm:pt>
    <dgm:pt modelId="{AC2A012C-0413-426A-9006-AE82A199E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App-Flask-sqlalchemy, Heroku</a:t>
          </a:r>
        </a:p>
      </dgm:t>
    </dgm:pt>
    <dgm:pt modelId="{3C086C8D-65B7-47D4-8868-0E915ED9C2FE}" type="parTrans" cxnId="{D546F10C-F9B1-41D0-9443-122731C15A66}">
      <dgm:prSet/>
      <dgm:spPr/>
      <dgm:t>
        <a:bodyPr/>
        <a:lstStyle/>
        <a:p>
          <a:endParaRPr lang="en-US"/>
        </a:p>
      </dgm:t>
    </dgm:pt>
    <dgm:pt modelId="{E6D68588-5578-4B2C-A904-64516461183D}" type="sibTrans" cxnId="{D546F10C-F9B1-41D0-9443-122731C15A66}">
      <dgm:prSet/>
      <dgm:spPr/>
      <dgm:t>
        <a:bodyPr/>
        <a:lstStyle/>
        <a:p>
          <a:endParaRPr lang="en-US"/>
        </a:p>
      </dgm:t>
    </dgm:pt>
    <dgm:pt modelId="{C7E9F372-8B75-4CC7-A997-5842EE303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FrontEnd</a:t>
          </a:r>
          <a:r>
            <a:rPr lang="en-US" dirty="0"/>
            <a:t>-HTML, </a:t>
          </a:r>
          <a:r>
            <a:rPr lang="en-US" dirty="0" err="1"/>
            <a:t>Javascript</a:t>
          </a:r>
          <a:r>
            <a:rPr lang="en-US" dirty="0"/>
            <a:t>, Jinja, D3, </a:t>
          </a:r>
          <a:r>
            <a:rPr lang="en-US" dirty="0" err="1"/>
            <a:t>Plotly</a:t>
          </a:r>
          <a:r>
            <a:rPr lang="en-US" dirty="0"/>
            <a:t>, CSS</a:t>
          </a:r>
        </a:p>
      </dgm:t>
    </dgm:pt>
    <dgm:pt modelId="{2A765101-E2DD-41DE-ACB7-608AAD53C2C6}" type="parTrans" cxnId="{E43B4D08-D30F-437B-9407-2E21FE9A4494}">
      <dgm:prSet/>
      <dgm:spPr/>
      <dgm:t>
        <a:bodyPr/>
        <a:lstStyle/>
        <a:p>
          <a:endParaRPr lang="en-US"/>
        </a:p>
      </dgm:t>
    </dgm:pt>
    <dgm:pt modelId="{6BEE15A0-7D9B-4C83-B0A8-CF2157F49F07}" type="sibTrans" cxnId="{E43B4D08-D30F-437B-9407-2E21FE9A4494}">
      <dgm:prSet/>
      <dgm:spPr/>
      <dgm:t>
        <a:bodyPr/>
        <a:lstStyle/>
        <a:p>
          <a:endParaRPr lang="en-US"/>
        </a:p>
      </dgm:t>
    </dgm:pt>
    <dgm:pt modelId="{0F96D351-01C7-48B9-AB4C-B77360C7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Backend-Python</a:t>
          </a:r>
        </a:p>
      </dgm:t>
    </dgm:pt>
    <dgm:pt modelId="{DE528BFA-D7EE-4737-BFE2-EFCCBA98B99C}" type="parTrans" cxnId="{F7F09614-2E76-4E28-B40C-BD65FD2A71A2}">
      <dgm:prSet/>
      <dgm:spPr/>
      <dgm:t>
        <a:bodyPr/>
        <a:lstStyle/>
        <a:p>
          <a:endParaRPr lang="en-US"/>
        </a:p>
      </dgm:t>
    </dgm:pt>
    <dgm:pt modelId="{007D1F86-8EA3-4135-9025-BFD3821D05E1}" type="sibTrans" cxnId="{F7F09614-2E76-4E28-B40C-BD65FD2A71A2}">
      <dgm:prSet/>
      <dgm:spPr/>
      <dgm:t>
        <a:bodyPr/>
        <a:lstStyle/>
        <a:p>
          <a:endParaRPr lang="en-US"/>
        </a:p>
      </dgm:t>
    </dgm:pt>
    <dgm:pt modelId="{750E050B-AFC9-4D78-ADF0-8D9C732E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Deployed to Heroku</a:t>
          </a:r>
        </a:p>
      </dgm:t>
    </dgm:pt>
    <dgm:pt modelId="{8A1477DE-0C22-44DB-B50B-68860AAFBE39}" type="parTrans" cxnId="{F5EE5601-8ED4-4B6F-A89B-E87F7F55F2E3}">
      <dgm:prSet/>
      <dgm:spPr/>
      <dgm:t>
        <a:bodyPr/>
        <a:lstStyle/>
        <a:p>
          <a:endParaRPr lang="en-US"/>
        </a:p>
      </dgm:t>
    </dgm:pt>
    <dgm:pt modelId="{6FE55CC8-756E-44CE-92C5-ADFA66A6BB63}" type="sibTrans" cxnId="{F5EE5601-8ED4-4B6F-A89B-E87F7F55F2E3}">
      <dgm:prSet/>
      <dgm:spPr/>
      <dgm:t>
        <a:bodyPr/>
        <a:lstStyle/>
        <a:p>
          <a:endParaRPr lang="en-US"/>
        </a:p>
      </dgm:t>
    </dgm:pt>
    <dgm:pt modelId="{D2EB1AD8-36C5-4432-A593-2E2F5E63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1"/>
            </a:rPr>
            <a:t>https://nutrometer.herokuapp.com/</a:t>
          </a:r>
          <a:endParaRPr lang="en-US" dirty="0"/>
        </a:p>
      </dgm:t>
    </dgm:pt>
    <dgm:pt modelId="{EEA8550B-EBD5-4733-B090-2EFB750AAF4D}" type="parTrans" cxnId="{8AE6DBBB-7972-4CC5-BF88-8A4D54FC3A0D}">
      <dgm:prSet/>
      <dgm:spPr/>
      <dgm:t>
        <a:bodyPr/>
        <a:lstStyle/>
        <a:p>
          <a:endParaRPr lang="en-US"/>
        </a:p>
      </dgm:t>
    </dgm:pt>
    <dgm:pt modelId="{95DF1AAD-B2F9-472B-A54A-530B242B59D5}" type="sibTrans" cxnId="{8AE6DBBB-7972-4CC5-BF88-8A4D54FC3A0D}">
      <dgm:prSet/>
      <dgm:spPr/>
      <dgm:t>
        <a:bodyPr/>
        <a:lstStyle/>
        <a:p>
          <a:endParaRPr lang="en-US"/>
        </a:p>
      </dgm:t>
    </dgm:pt>
    <dgm:pt modelId="{7E54C747-3DE0-4A3E-B552-1435180E3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models used: K-Means, hill climbing algorithm, NLP , cosine similarity, </a:t>
          </a:r>
          <a:r>
            <a:rPr lang="en-US" dirty="0" err="1"/>
            <a:t>KNNImputer</a:t>
          </a:r>
          <a:endParaRPr lang="en-US" dirty="0"/>
        </a:p>
      </dgm:t>
    </dgm:pt>
    <dgm:pt modelId="{5834263A-D304-4709-A4F8-A02E72963DFE}" type="parTrans" cxnId="{D3CA1862-1BA3-4A98-8AC1-F417BB7E65AE}">
      <dgm:prSet/>
      <dgm:spPr/>
      <dgm:t>
        <a:bodyPr/>
        <a:lstStyle/>
        <a:p>
          <a:endParaRPr lang="en-US"/>
        </a:p>
      </dgm:t>
    </dgm:pt>
    <dgm:pt modelId="{579842BE-0208-49A2-9236-249FFFCE5DF3}" type="sibTrans" cxnId="{D3CA1862-1BA3-4A98-8AC1-F417BB7E65AE}">
      <dgm:prSet/>
      <dgm:spPr/>
      <dgm:t>
        <a:bodyPr/>
        <a:lstStyle/>
        <a:p>
          <a:endParaRPr lang="en-US"/>
        </a:p>
      </dgm:t>
    </dgm:pt>
    <dgm:pt modelId="{D67943B9-9288-478C-BAC8-2EC90FDA8E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1EF91C0-F777-4DC7-8371-86CEDF123819}" type="parTrans" cxnId="{948EBFFE-F49F-407A-8E0E-D2C560E2E042}">
      <dgm:prSet/>
      <dgm:spPr/>
      <dgm:t>
        <a:bodyPr/>
        <a:lstStyle/>
        <a:p>
          <a:endParaRPr lang="en-US"/>
        </a:p>
      </dgm:t>
    </dgm:pt>
    <dgm:pt modelId="{59E3D9B6-2955-4D2D-BFFA-785010048A67}" type="sibTrans" cxnId="{948EBFFE-F49F-407A-8E0E-D2C560E2E042}">
      <dgm:prSet/>
      <dgm:spPr/>
      <dgm:t>
        <a:bodyPr/>
        <a:lstStyle/>
        <a:p>
          <a:endParaRPr lang="en-US"/>
        </a:p>
      </dgm:t>
    </dgm:pt>
    <dgm:pt modelId="{389A2C24-8E70-4FA1-9548-96FAD26428E4}" type="pres">
      <dgm:prSet presAssocID="{BE027591-71A5-4FEA-A186-01959D094141}" presName="root" presStyleCnt="0">
        <dgm:presLayoutVars>
          <dgm:dir/>
          <dgm:resizeHandles val="exact"/>
        </dgm:presLayoutVars>
      </dgm:prSet>
      <dgm:spPr/>
    </dgm:pt>
    <dgm:pt modelId="{791D5EBC-F9F0-41A6-BBBE-FD6C63854888}" type="pres">
      <dgm:prSet presAssocID="{5DBE6E11-A766-4F0F-AD95-50751BE2D84D}" presName="compNode" presStyleCnt="0"/>
      <dgm:spPr/>
    </dgm:pt>
    <dgm:pt modelId="{784AA4E4-3C60-458B-B099-3A9978BA15A4}" type="pres">
      <dgm:prSet presAssocID="{5DBE6E11-A766-4F0F-AD95-50751BE2D84D}" presName="bgRect" presStyleLbl="bgShp" presStyleIdx="0" presStyleCnt="8"/>
      <dgm:spPr/>
    </dgm:pt>
    <dgm:pt modelId="{BBFF6DD5-2B4B-4582-AB77-3BB375791746}" type="pres">
      <dgm:prSet presAssocID="{5DBE6E11-A766-4F0F-AD95-50751BE2D84D}" presName="iconRect" presStyleLbl="node1" presStyleIdx="0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E5D7B-0209-43D6-B30B-B61F622A2BCF}" type="pres">
      <dgm:prSet presAssocID="{5DBE6E11-A766-4F0F-AD95-50751BE2D84D}" presName="spaceRect" presStyleCnt="0"/>
      <dgm:spPr/>
    </dgm:pt>
    <dgm:pt modelId="{019BBF64-DBB8-4151-834D-5B350D40F2A2}" type="pres">
      <dgm:prSet presAssocID="{5DBE6E11-A766-4F0F-AD95-50751BE2D84D}" presName="parTx" presStyleLbl="revTx" presStyleIdx="0" presStyleCnt="8">
        <dgm:presLayoutVars>
          <dgm:chMax val="0"/>
          <dgm:chPref val="0"/>
        </dgm:presLayoutVars>
      </dgm:prSet>
      <dgm:spPr/>
    </dgm:pt>
    <dgm:pt modelId="{8C969FD2-74F2-40F2-B1B3-471213B135E6}" type="pres">
      <dgm:prSet presAssocID="{3F475D48-8CAD-42C9-84C0-51B4285E4625}" presName="sibTrans" presStyleCnt="0"/>
      <dgm:spPr/>
    </dgm:pt>
    <dgm:pt modelId="{03F4C30E-C414-4276-B63A-2F03284184BF}" type="pres">
      <dgm:prSet presAssocID="{AC2A012C-0413-426A-9006-AE82A199EE1F}" presName="compNode" presStyleCnt="0"/>
      <dgm:spPr/>
    </dgm:pt>
    <dgm:pt modelId="{1231876F-1B78-4BAA-B4A4-8E9BD9748F6D}" type="pres">
      <dgm:prSet presAssocID="{AC2A012C-0413-426A-9006-AE82A199EE1F}" presName="bgRect" presStyleLbl="bgShp" presStyleIdx="1" presStyleCnt="8"/>
      <dgm:spPr/>
    </dgm:pt>
    <dgm:pt modelId="{14B3D24D-868B-4370-8B6A-BB38C76116EC}" type="pres">
      <dgm:prSet presAssocID="{AC2A012C-0413-426A-9006-AE82A199EE1F}" presName="iconRect" presStyleLbl="node1" presStyleIdx="1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4EEEDD-733E-4E70-9575-F32651D4371E}" type="pres">
      <dgm:prSet presAssocID="{AC2A012C-0413-426A-9006-AE82A199EE1F}" presName="spaceRect" presStyleCnt="0"/>
      <dgm:spPr/>
    </dgm:pt>
    <dgm:pt modelId="{258E9943-732D-45E6-B34C-1DED30B63188}" type="pres">
      <dgm:prSet presAssocID="{AC2A012C-0413-426A-9006-AE82A199EE1F}" presName="parTx" presStyleLbl="revTx" presStyleIdx="1" presStyleCnt="8">
        <dgm:presLayoutVars>
          <dgm:chMax val="0"/>
          <dgm:chPref val="0"/>
        </dgm:presLayoutVars>
      </dgm:prSet>
      <dgm:spPr/>
    </dgm:pt>
    <dgm:pt modelId="{32D86DD8-E1F2-4F86-879C-302F33362499}" type="pres">
      <dgm:prSet presAssocID="{E6D68588-5578-4B2C-A904-64516461183D}" presName="sibTrans" presStyleCnt="0"/>
      <dgm:spPr/>
    </dgm:pt>
    <dgm:pt modelId="{80420510-86A2-4D82-A8A1-35894EEFEA06}" type="pres">
      <dgm:prSet presAssocID="{C7E9F372-8B75-4CC7-A997-5842EE3039F3}" presName="compNode" presStyleCnt="0"/>
      <dgm:spPr/>
    </dgm:pt>
    <dgm:pt modelId="{20BE625A-490A-43EB-8A8E-3C835D2D6F5F}" type="pres">
      <dgm:prSet presAssocID="{C7E9F372-8B75-4CC7-A997-5842EE3039F3}" presName="bgRect" presStyleLbl="bgShp" presStyleIdx="2" presStyleCnt="8"/>
      <dgm:spPr/>
    </dgm:pt>
    <dgm:pt modelId="{1168C0E8-770C-4DDD-8139-24B36DFE3128}" type="pres">
      <dgm:prSet presAssocID="{C7E9F372-8B75-4CC7-A997-5842EE3039F3}" presName="iconRect" presStyleLbl="node1" presStyleIdx="2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E4BA79-968A-45E6-B3C7-F879D0B919FE}" type="pres">
      <dgm:prSet presAssocID="{C7E9F372-8B75-4CC7-A997-5842EE3039F3}" presName="spaceRect" presStyleCnt="0"/>
      <dgm:spPr/>
    </dgm:pt>
    <dgm:pt modelId="{E3710687-40E0-47D6-92C2-1FF91C9C6957}" type="pres">
      <dgm:prSet presAssocID="{C7E9F372-8B75-4CC7-A997-5842EE3039F3}" presName="parTx" presStyleLbl="revTx" presStyleIdx="2" presStyleCnt="8">
        <dgm:presLayoutVars>
          <dgm:chMax val="0"/>
          <dgm:chPref val="0"/>
        </dgm:presLayoutVars>
      </dgm:prSet>
      <dgm:spPr/>
    </dgm:pt>
    <dgm:pt modelId="{6C385402-6484-4A15-AC71-C3D0512D1F07}" type="pres">
      <dgm:prSet presAssocID="{6BEE15A0-7D9B-4C83-B0A8-CF2157F49F07}" presName="sibTrans" presStyleCnt="0"/>
      <dgm:spPr/>
    </dgm:pt>
    <dgm:pt modelId="{8D39264C-856B-408F-8CC4-9CDCD74D89E6}" type="pres">
      <dgm:prSet presAssocID="{7E54C747-3DE0-4A3E-B552-1435180E335C}" presName="compNode" presStyleCnt="0"/>
      <dgm:spPr/>
    </dgm:pt>
    <dgm:pt modelId="{45E74346-E9D5-418F-9DA5-2FE73F7A8A6B}" type="pres">
      <dgm:prSet presAssocID="{7E54C747-3DE0-4A3E-B552-1435180E335C}" presName="bgRect" presStyleLbl="bgShp" presStyleIdx="3" presStyleCnt="8" custScaleY="205499" custLinFactNeighborX="0" custLinFactNeighborY="42398"/>
      <dgm:spPr/>
    </dgm:pt>
    <dgm:pt modelId="{58E54AAF-3FD7-46A5-8067-B0DF0868DBEA}" type="pres">
      <dgm:prSet presAssocID="{7E54C747-3DE0-4A3E-B552-1435180E335C}" presName="iconRect" presStyleLbl="node1" presStyleIdx="3" presStyleCnt="8"/>
      <dgm:spPr/>
    </dgm:pt>
    <dgm:pt modelId="{2C08788C-7DC6-474F-82AB-FDEE025E2D0B}" type="pres">
      <dgm:prSet presAssocID="{7E54C747-3DE0-4A3E-B552-1435180E335C}" presName="spaceRect" presStyleCnt="0"/>
      <dgm:spPr/>
    </dgm:pt>
    <dgm:pt modelId="{DFD96584-8BBA-4F7C-9C0E-EC8F6BA60DDA}" type="pres">
      <dgm:prSet presAssocID="{7E54C747-3DE0-4A3E-B552-1435180E335C}" presName="parTx" presStyleLbl="revTx" presStyleIdx="3" presStyleCnt="8" custScaleX="103305" custScaleY="213831">
        <dgm:presLayoutVars>
          <dgm:chMax val="0"/>
          <dgm:chPref val="0"/>
        </dgm:presLayoutVars>
      </dgm:prSet>
      <dgm:spPr/>
    </dgm:pt>
    <dgm:pt modelId="{21680508-46DC-476B-A188-475555A5402B}" type="pres">
      <dgm:prSet presAssocID="{579842BE-0208-49A2-9236-249FFFCE5DF3}" presName="sibTrans" presStyleCnt="0"/>
      <dgm:spPr/>
    </dgm:pt>
    <dgm:pt modelId="{19FC4476-5FA7-4E82-8DD4-1E68A7CF94F3}" type="pres">
      <dgm:prSet presAssocID="{D67943B9-9288-478C-BAC8-2EC90FDA8EE8}" presName="compNode" presStyleCnt="0"/>
      <dgm:spPr/>
    </dgm:pt>
    <dgm:pt modelId="{B21B12C1-A436-4945-A7B8-F795C926DF35}" type="pres">
      <dgm:prSet presAssocID="{D67943B9-9288-478C-BAC8-2EC90FDA8EE8}" presName="bgRect" presStyleLbl="bgShp" presStyleIdx="4" presStyleCnt="8" custScaleY="84129"/>
      <dgm:spPr/>
    </dgm:pt>
    <dgm:pt modelId="{0DA695FA-05C1-4A5E-8C0C-69938BF3FC46}" type="pres">
      <dgm:prSet presAssocID="{D67943B9-9288-478C-BAC8-2EC90FDA8EE8}" presName="iconRect" presStyleLbl="node1" presStyleIdx="4" presStyleCnt="8"/>
      <dgm:spPr/>
    </dgm:pt>
    <dgm:pt modelId="{CC48E89B-D20C-4A94-85CA-A79BC0CA0D21}" type="pres">
      <dgm:prSet presAssocID="{D67943B9-9288-478C-BAC8-2EC90FDA8EE8}" presName="spaceRect" presStyleCnt="0"/>
      <dgm:spPr/>
    </dgm:pt>
    <dgm:pt modelId="{3ACB8E52-3D67-4D9D-875B-7B9BC5839DB7}" type="pres">
      <dgm:prSet presAssocID="{D67943B9-9288-478C-BAC8-2EC90FDA8EE8}" presName="parTx" presStyleLbl="revTx" presStyleIdx="4" presStyleCnt="8">
        <dgm:presLayoutVars>
          <dgm:chMax val="0"/>
          <dgm:chPref val="0"/>
        </dgm:presLayoutVars>
      </dgm:prSet>
      <dgm:spPr/>
    </dgm:pt>
    <dgm:pt modelId="{3A4D3D1F-BF32-4A8A-9A0F-4A81AC657438}" type="pres">
      <dgm:prSet presAssocID="{59E3D9B6-2955-4D2D-BFFA-785010048A67}" presName="sibTrans" presStyleCnt="0"/>
      <dgm:spPr/>
    </dgm:pt>
    <dgm:pt modelId="{9680A8A9-BA6F-406E-90C5-4FC3F21BE3C3}" type="pres">
      <dgm:prSet presAssocID="{0F96D351-01C7-48B9-AB4C-B77360C7B84A}" presName="compNode" presStyleCnt="0"/>
      <dgm:spPr/>
    </dgm:pt>
    <dgm:pt modelId="{F0075E7C-73BA-454F-B59A-FA750A974D20}" type="pres">
      <dgm:prSet presAssocID="{0F96D351-01C7-48B9-AB4C-B77360C7B84A}" presName="bgRect" presStyleLbl="bgShp" presStyleIdx="5" presStyleCnt="8" custLinFactNeighborX="66569" custLinFactNeighborY="46055"/>
      <dgm:spPr/>
    </dgm:pt>
    <dgm:pt modelId="{F13BB237-87EB-4346-82F5-3B7696F5448F}" type="pres">
      <dgm:prSet presAssocID="{0F96D351-01C7-48B9-AB4C-B77360C7B84A}" presName="iconRect" presStyleLbl="node1" presStyleIdx="5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41A2A-474B-44EA-A48D-A1F1C44D89E5}" type="pres">
      <dgm:prSet presAssocID="{0F96D351-01C7-48B9-AB4C-B77360C7B84A}" presName="spaceRect" presStyleCnt="0"/>
      <dgm:spPr/>
    </dgm:pt>
    <dgm:pt modelId="{50220493-80AC-4268-9B52-EDF674FCC6D7}" type="pres">
      <dgm:prSet presAssocID="{0F96D351-01C7-48B9-AB4C-B77360C7B84A}" presName="parTx" presStyleLbl="revTx" presStyleIdx="5" presStyleCnt="8">
        <dgm:presLayoutVars>
          <dgm:chMax val="0"/>
          <dgm:chPref val="0"/>
        </dgm:presLayoutVars>
      </dgm:prSet>
      <dgm:spPr/>
    </dgm:pt>
    <dgm:pt modelId="{7B15AAE2-1ADC-49FE-A641-8B797581AE58}" type="pres">
      <dgm:prSet presAssocID="{007D1F86-8EA3-4135-9025-BFD3821D05E1}" presName="sibTrans" presStyleCnt="0"/>
      <dgm:spPr/>
    </dgm:pt>
    <dgm:pt modelId="{9882DC38-B821-4F49-91BF-0AFC4705DEA3}" type="pres">
      <dgm:prSet presAssocID="{750E050B-AFC9-4D78-ADF0-8D9C732E4518}" presName="compNode" presStyleCnt="0"/>
      <dgm:spPr/>
    </dgm:pt>
    <dgm:pt modelId="{C2DF2B10-815A-4EF5-AC32-D5EF4742BEDA}" type="pres">
      <dgm:prSet presAssocID="{750E050B-AFC9-4D78-ADF0-8D9C732E4518}" presName="bgRect" presStyleLbl="bgShp" presStyleIdx="6" presStyleCnt="8"/>
      <dgm:spPr/>
    </dgm:pt>
    <dgm:pt modelId="{64133F2F-B75E-4B2F-A1FC-058C2AF92E7C}" type="pres">
      <dgm:prSet presAssocID="{750E050B-AFC9-4D78-ADF0-8D9C732E4518}" presName="iconRect" presStyleLbl="node1" presStyleIdx="6" presStyleCnt="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0962831-CC55-43F4-B896-751A06A5CA72}" type="pres">
      <dgm:prSet presAssocID="{750E050B-AFC9-4D78-ADF0-8D9C732E4518}" presName="spaceRect" presStyleCnt="0"/>
      <dgm:spPr/>
    </dgm:pt>
    <dgm:pt modelId="{6C14DBC8-1152-4BB9-A97F-6453CD3CA6CF}" type="pres">
      <dgm:prSet presAssocID="{750E050B-AFC9-4D78-ADF0-8D9C732E4518}" presName="parTx" presStyleLbl="revTx" presStyleIdx="6" presStyleCnt="8">
        <dgm:presLayoutVars>
          <dgm:chMax val="0"/>
          <dgm:chPref val="0"/>
        </dgm:presLayoutVars>
      </dgm:prSet>
      <dgm:spPr/>
    </dgm:pt>
    <dgm:pt modelId="{877D17C7-CA4D-485D-A552-7C9BADC232E6}" type="pres">
      <dgm:prSet presAssocID="{6FE55CC8-756E-44CE-92C5-ADFA66A6BB63}" presName="sibTrans" presStyleCnt="0"/>
      <dgm:spPr/>
    </dgm:pt>
    <dgm:pt modelId="{561EEF66-5727-4CDD-84EA-F128AEED3BEC}" type="pres">
      <dgm:prSet presAssocID="{D2EB1AD8-36C5-4432-A593-2E2F5E6390E9}" presName="compNode" presStyleCnt="0"/>
      <dgm:spPr/>
    </dgm:pt>
    <dgm:pt modelId="{25CEC266-C6C3-456A-9869-47E25FCD6DAD}" type="pres">
      <dgm:prSet presAssocID="{D2EB1AD8-36C5-4432-A593-2E2F5E6390E9}" presName="bgRect" presStyleLbl="bgShp" presStyleIdx="7" presStyleCnt="8" custLinFactNeighborX="-5818" custLinFactNeighborY="12915"/>
      <dgm:spPr/>
    </dgm:pt>
    <dgm:pt modelId="{A29DBDA7-506C-4F35-9288-30E5C24B6284}" type="pres">
      <dgm:prSet presAssocID="{D2EB1AD8-36C5-4432-A593-2E2F5E6390E9}" presName="iconRect" presStyleLbl="node1" presStyleIdx="7" presStyleCnt="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94C71B-2B74-412A-8334-E34FEE5D6739}" type="pres">
      <dgm:prSet presAssocID="{D2EB1AD8-36C5-4432-A593-2E2F5E6390E9}" presName="spaceRect" presStyleCnt="0"/>
      <dgm:spPr/>
    </dgm:pt>
    <dgm:pt modelId="{158BA7BB-CBC8-4CA5-8B67-45111751898D}" type="pres">
      <dgm:prSet presAssocID="{D2EB1AD8-36C5-4432-A593-2E2F5E6390E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5EE5601-8ED4-4B6F-A89B-E87F7F55F2E3}" srcId="{BE027591-71A5-4FEA-A186-01959D094141}" destId="{750E050B-AFC9-4D78-ADF0-8D9C732E4518}" srcOrd="6" destOrd="0" parTransId="{8A1477DE-0C22-44DB-B50B-68860AAFBE39}" sibTransId="{6FE55CC8-756E-44CE-92C5-ADFA66A6BB63}"/>
    <dgm:cxn modelId="{E43B4D08-D30F-437B-9407-2E21FE9A4494}" srcId="{BE027591-71A5-4FEA-A186-01959D094141}" destId="{C7E9F372-8B75-4CC7-A997-5842EE3039F3}" srcOrd="2" destOrd="0" parTransId="{2A765101-E2DD-41DE-ACB7-608AAD53C2C6}" sibTransId="{6BEE15A0-7D9B-4C83-B0A8-CF2157F49F07}"/>
    <dgm:cxn modelId="{D546F10C-F9B1-41D0-9443-122731C15A66}" srcId="{BE027591-71A5-4FEA-A186-01959D094141}" destId="{AC2A012C-0413-426A-9006-AE82A199EE1F}" srcOrd="1" destOrd="0" parTransId="{3C086C8D-65B7-47D4-8868-0E915ED9C2FE}" sibTransId="{E6D68588-5578-4B2C-A904-64516461183D}"/>
    <dgm:cxn modelId="{F7F09614-2E76-4E28-B40C-BD65FD2A71A2}" srcId="{BE027591-71A5-4FEA-A186-01959D094141}" destId="{0F96D351-01C7-48B9-AB4C-B77360C7B84A}" srcOrd="5" destOrd="0" parTransId="{DE528BFA-D7EE-4737-BFE2-EFCCBA98B99C}" sibTransId="{007D1F86-8EA3-4135-9025-BFD3821D05E1}"/>
    <dgm:cxn modelId="{C62DAA2F-292E-49FE-9385-AC8C12532494}" type="presOf" srcId="{AC2A012C-0413-426A-9006-AE82A199EE1F}" destId="{258E9943-732D-45E6-B34C-1DED30B63188}" srcOrd="0" destOrd="0" presId="urn:microsoft.com/office/officeart/2018/2/layout/IconVerticalSolidList"/>
    <dgm:cxn modelId="{64F7AD3F-1FB0-4079-94AB-8728F4B5E1B2}" type="presOf" srcId="{5DBE6E11-A766-4F0F-AD95-50751BE2D84D}" destId="{019BBF64-DBB8-4151-834D-5B350D40F2A2}" srcOrd="0" destOrd="0" presId="urn:microsoft.com/office/officeart/2018/2/layout/IconVerticalSolidList"/>
    <dgm:cxn modelId="{D3CA1862-1BA3-4A98-8AC1-F417BB7E65AE}" srcId="{BE027591-71A5-4FEA-A186-01959D094141}" destId="{7E54C747-3DE0-4A3E-B552-1435180E335C}" srcOrd="3" destOrd="0" parTransId="{5834263A-D304-4709-A4F8-A02E72963DFE}" sibTransId="{579842BE-0208-49A2-9236-249FFFCE5DF3}"/>
    <dgm:cxn modelId="{D4EDDE67-AD2C-44A4-BBE9-07D8A7A6AF1F}" type="presOf" srcId="{D2EB1AD8-36C5-4432-A593-2E2F5E6390E9}" destId="{158BA7BB-CBC8-4CA5-8B67-45111751898D}" srcOrd="0" destOrd="0" presId="urn:microsoft.com/office/officeart/2018/2/layout/IconVerticalSolidList"/>
    <dgm:cxn modelId="{D65CF06B-B7FF-4B18-A9B7-40F5635D90A5}" srcId="{BE027591-71A5-4FEA-A186-01959D094141}" destId="{5DBE6E11-A766-4F0F-AD95-50751BE2D84D}" srcOrd="0" destOrd="0" parTransId="{93EA6341-5BF8-47D9-930C-5D46DF7AAACC}" sibTransId="{3F475D48-8CAD-42C9-84C0-51B4285E4625}"/>
    <dgm:cxn modelId="{B6121E55-FEB8-445D-AD0B-19C3C0AC00B1}" type="presOf" srcId="{BE027591-71A5-4FEA-A186-01959D094141}" destId="{389A2C24-8E70-4FA1-9548-96FAD26428E4}" srcOrd="0" destOrd="0" presId="urn:microsoft.com/office/officeart/2018/2/layout/IconVerticalSolidList"/>
    <dgm:cxn modelId="{D26ED478-6F9E-4844-A854-7DA7C606782A}" type="presOf" srcId="{7E54C747-3DE0-4A3E-B552-1435180E335C}" destId="{DFD96584-8BBA-4F7C-9C0E-EC8F6BA60DDA}" srcOrd="0" destOrd="0" presId="urn:microsoft.com/office/officeart/2018/2/layout/IconVerticalSolidList"/>
    <dgm:cxn modelId="{6D6C558F-2CEF-4938-8B68-65FC439A5912}" type="presOf" srcId="{0F96D351-01C7-48B9-AB4C-B77360C7B84A}" destId="{50220493-80AC-4268-9B52-EDF674FCC6D7}" srcOrd="0" destOrd="0" presId="urn:microsoft.com/office/officeart/2018/2/layout/IconVerticalSolidList"/>
    <dgm:cxn modelId="{617FAE9D-611D-4A51-A2EE-3909C03F466F}" type="presOf" srcId="{C7E9F372-8B75-4CC7-A997-5842EE3039F3}" destId="{E3710687-40E0-47D6-92C2-1FF91C9C6957}" srcOrd="0" destOrd="0" presId="urn:microsoft.com/office/officeart/2018/2/layout/IconVerticalSolidList"/>
    <dgm:cxn modelId="{62674BAB-AEB4-4EF8-9DEF-191D8E02E0DE}" type="presOf" srcId="{D67943B9-9288-478C-BAC8-2EC90FDA8EE8}" destId="{3ACB8E52-3D67-4D9D-875B-7B9BC5839DB7}" srcOrd="0" destOrd="0" presId="urn:microsoft.com/office/officeart/2018/2/layout/IconVerticalSolidList"/>
    <dgm:cxn modelId="{8AE6DBBB-7972-4CC5-BF88-8A4D54FC3A0D}" srcId="{BE027591-71A5-4FEA-A186-01959D094141}" destId="{D2EB1AD8-36C5-4432-A593-2E2F5E6390E9}" srcOrd="7" destOrd="0" parTransId="{EEA8550B-EBD5-4733-B090-2EFB750AAF4D}" sibTransId="{95DF1AAD-B2F9-472B-A54A-530B242B59D5}"/>
    <dgm:cxn modelId="{E485F6F4-26C0-41B6-B1CE-0F6609680C4A}" type="presOf" srcId="{750E050B-AFC9-4D78-ADF0-8D9C732E4518}" destId="{6C14DBC8-1152-4BB9-A97F-6453CD3CA6CF}" srcOrd="0" destOrd="0" presId="urn:microsoft.com/office/officeart/2018/2/layout/IconVerticalSolidList"/>
    <dgm:cxn modelId="{948EBFFE-F49F-407A-8E0E-D2C560E2E042}" srcId="{BE027591-71A5-4FEA-A186-01959D094141}" destId="{D67943B9-9288-478C-BAC8-2EC90FDA8EE8}" srcOrd="4" destOrd="0" parTransId="{31EF91C0-F777-4DC7-8371-86CEDF123819}" sibTransId="{59E3D9B6-2955-4D2D-BFFA-785010048A67}"/>
    <dgm:cxn modelId="{CD0A4CCD-83F7-4549-A8A1-643A9BC70E20}" type="presParOf" srcId="{389A2C24-8E70-4FA1-9548-96FAD26428E4}" destId="{791D5EBC-F9F0-41A6-BBBE-FD6C63854888}" srcOrd="0" destOrd="0" presId="urn:microsoft.com/office/officeart/2018/2/layout/IconVerticalSolidList"/>
    <dgm:cxn modelId="{49648D35-2263-47C8-91E6-B09F4BF27B81}" type="presParOf" srcId="{791D5EBC-F9F0-41A6-BBBE-FD6C63854888}" destId="{784AA4E4-3C60-458B-B099-3A9978BA15A4}" srcOrd="0" destOrd="0" presId="urn:microsoft.com/office/officeart/2018/2/layout/IconVerticalSolidList"/>
    <dgm:cxn modelId="{4EAD343E-9E2B-4200-8E15-F75716850C0A}" type="presParOf" srcId="{791D5EBC-F9F0-41A6-BBBE-FD6C63854888}" destId="{BBFF6DD5-2B4B-4582-AB77-3BB375791746}" srcOrd="1" destOrd="0" presId="urn:microsoft.com/office/officeart/2018/2/layout/IconVerticalSolidList"/>
    <dgm:cxn modelId="{BC045367-25DE-48B3-AE59-FAF7D0A7A5B8}" type="presParOf" srcId="{791D5EBC-F9F0-41A6-BBBE-FD6C63854888}" destId="{E43E5D7B-0209-43D6-B30B-B61F622A2BCF}" srcOrd="2" destOrd="0" presId="urn:microsoft.com/office/officeart/2018/2/layout/IconVerticalSolidList"/>
    <dgm:cxn modelId="{4E53676A-DAA9-4D18-8E1D-251169CE0649}" type="presParOf" srcId="{791D5EBC-F9F0-41A6-BBBE-FD6C63854888}" destId="{019BBF64-DBB8-4151-834D-5B350D40F2A2}" srcOrd="3" destOrd="0" presId="urn:microsoft.com/office/officeart/2018/2/layout/IconVerticalSolidList"/>
    <dgm:cxn modelId="{B5472AE9-2CA5-4D05-B213-324BE7FF5976}" type="presParOf" srcId="{389A2C24-8E70-4FA1-9548-96FAD26428E4}" destId="{8C969FD2-74F2-40F2-B1B3-471213B135E6}" srcOrd="1" destOrd="0" presId="urn:microsoft.com/office/officeart/2018/2/layout/IconVerticalSolidList"/>
    <dgm:cxn modelId="{554117C4-B668-4FB8-BDDB-E4C1D941B93B}" type="presParOf" srcId="{389A2C24-8E70-4FA1-9548-96FAD26428E4}" destId="{03F4C30E-C414-4276-B63A-2F03284184BF}" srcOrd="2" destOrd="0" presId="urn:microsoft.com/office/officeart/2018/2/layout/IconVerticalSolidList"/>
    <dgm:cxn modelId="{B5D0109A-6A38-4782-AA45-84D72143BD18}" type="presParOf" srcId="{03F4C30E-C414-4276-B63A-2F03284184BF}" destId="{1231876F-1B78-4BAA-B4A4-8E9BD9748F6D}" srcOrd="0" destOrd="0" presId="urn:microsoft.com/office/officeart/2018/2/layout/IconVerticalSolidList"/>
    <dgm:cxn modelId="{C5827D1D-7A28-45F1-A609-693F44749D52}" type="presParOf" srcId="{03F4C30E-C414-4276-B63A-2F03284184BF}" destId="{14B3D24D-868B-4370-8B6A-BB38C76116EC}" srcOrd="1" destOrd="0" presId="urn:microsoft.com/office/officeart/2018/2/layout/IconVerticalSolidList"/>
    <dgm:cxn modelId="{3032E892-745C-4481-AABF-75C1CF376F3B}" type="presParOf" srcId="{03F4C30E-C414-4276-B63A-2F03284184BF}" destId="{854EEEDD-733E-4E70-9575-F32651D4371E}" srcOrd="2" destOrd="0" presId="urn:microsoft.com/office/officeart/2018/2/layout/IconVerticalSolidList"/>
    <dgm:cxn modelId="{E066C715-703C-44EB-B68C-3A073CE8B1B1}" type="presParOf" srcId="{03F4C30E-C414-4276-B63A-2F03284184BF}" destId="{258E9943-732D-45E6-B34C-1DED30B63188}" srcOrd="3" destOrd="0" presId="urn:microsoft.com/office/officeart/2018/2/layout/IconVerticalSolidList"/>
    <dgm:cxn modelId="{58D4221F-3E13-401A-A16E-CBE87A797235}" type="presParOf" srcId="{389A2C24-8E70-4FA1-9548-96FAD26428E4}" destId="{32D86DD8-E1F2-4F86-879C-302F33362499}" srcOrd="3" destOrd="0" presId="urn:microsoft.com/office/officeart/2018/2/layout/IconVerticalSolidList"/>
    <dgm:cxn modelId="{B0DC05D9-2183-423A-892D-CF8DB1BA4D8C}" type="presParOf" srcId="{389A2C24-8E70-4FA1-9548-96FAD26428E4}" destId="{80420510-86A2-4D82-A8A1-35894EEFEA06}" srcOrd="4" destOrd="0" presId="urn:microsoft.com/office/officeart/2018/2/layout/IconVerticalSolidList"/>
    <dgm:cxn modelId="{B681F7BA-BF7C-4A0A-96E5-8CB8E644D78D}" type="presParOf" srcId="{80420510-86A2-4D82-A8A1-35894EEFEA06}" destId="{20BE625A-490A-43EB-8A8E-3C835D2D6F5F}" srcOrd="0" destOrd="0" presId="urn:microsoft.com/office/officeart/2018/2/layout/IconVerticalSolidList"/>
    <dgm:cxn modelId="{D9CFBFAA-B281-462B-BA3B-1CEAA5BCEEF1}" type="presParOf" srcId="{80420510-86A2-4D82-A8A1-35894EEFEA06}" destId="{1168C0E8-770C-4DDD-8139-24B36DFE3128}" srcOrd="1" destOrd="0" presId="urn:microsoft.com/office/officeart/2018/2/layout/IconVerticalSolidList"/>
    <dgm:cxn modelId="{9DC740E6-E609-4D5A-99F0-11AAB20DBC3E}" type="presParOf" srcId="{80420510-86A2-4D82-A8A1-35894EEFEA06}" destId="{10E4BA79-968A-45E6-B3C7-F879D0B919FE}" srcOrd="2" destOrd="0" presId="urn:microsoft.com/office/officeart/2018/2/layout/IconVerticalSolidList"/>
    <dgm:cxn modelId="{5D293DC1-0C99-4F4A-9E58-B2C674AADA49}" type="presParOf" srcId="{80420510-86A2-4D82-A8A1-35894EEFEA06}" destId="{E3710687-40E0-47D6-92C2-1FF91C9C6957}" srcOrd="3" destOrd="0" presId="urn:microsoft.com/office/officeart/2018/2/layout/IconVerticalSolidList"/>
    <dgm:cxn modelId="{FD9CCB87-12EF-4AFA-970B-863D41971B0E}" type="presParOf" srcId="{389A2C24-8E70-4FA1-9548-96FAD26428E4}" destId="{6C385402-6484-4A15-AC71-C3D0512D1F07}" srcOrd="5" destOrd="0" presId="urn:microsoft.com/office/officeart/2018/2/layout/IconVerticalSolidList"/>
    <dgm:cxn modelId="{31C9C4F1-2A17-4789-990C-55CA2395DE99}" type="presParOf" srcId="{389A2C24-8E70-4FA1-9548-96FAD26428E4}" destId="{8D39264C-856B-408F-8CC4-9CDCD74D89E6}" srcOrd="6" destOrd="0" presId="urn:microsoft.com/office/officeart/2018/2/layout/IconVerticalSolidList"/>
    <dgm:cxn modelId="{9EA4DB25-4D7E-4D59-8B8E-084ABE6B2BB0}" type="presParOf" srcId="{8D39264C-856B-408F-8CC4-9CDCD74D89E6}" destId="{45E74346-E9D5-418F-9DA5-2FE73F7A8A6B}" srcOrd="0" destOrd="0" presId="urn:microsoft.com/office/officeart/2018/2/layout/IconVerticalSolidList"/>
    <dgm:cxn modelId="{DD81BD0F-F6D7-4D47-958D-693E37A029CD}" type="presParOf" srcId="{8D39264C-856B-408F-8CC4-9CDCD74D89E6}" destId="{58E54AAF-3FD7-46A5-8067-B0DF0868DBEA}" srcOrd="1" destOrd="0" presId="urn:microsoft.com/office/officeart/2018/2/layout/IconVerticalSolidList"/>
    <dgm:cxn modelId="{B37E37B3-7CAE-4476-B4DB-6591202767B0}" type="presParOf" srcId="{8D39264C-856B-408F-8CC4-9CDCD74D89E6}" destId="{2C08788C-7DC6-474F-82AB-FDEE025E2D0B}" srcOrd="2" destOrd="0" presId="urn:microsoft.com/office/officeart/2018/2/layout/IconVerticalSolidList"/>
    <dgm:cxn modelId="{3D2EB7F9-85B5-4EC4-98F6-2ABC85A2116A}" type="presParOf" srcId="{8D39264C-856B-408F-8CC4-9CDCD74D89E6}" destId="{DFD96584-8BBA-4F7C-9C0E-EC8F6BA60DDA}" srcOrd="3" destOrd="0" presId="urn:microsoft.com/office/officeart/2018/2/layout/IconVerticalSolidList"/>
    <dgm:cxn modelId="{C9A186A9-927E-4CA2-8737-E70CDA3C6023}" type="presParOf" srcId="{389A2C24-8E70-4FA1-9548-96FAD26428E4}" destId="{21680508-46DC-476B-A188-475555A5402B}" srcOrd="7" destOrd="0" presId="urn:microsoft.com/office/officeart/2018/2/layout/IconVerticalSolidList"/>
    <dgm:cxn modelId="{DB925F3D-8DF1-4507-BAB8-68E74E3D0904}" type="presParOf" srcId="{389A2C24-8E70-4FA1-9548-96FAD26428E4}" destId="{19FC4476-5FA7-4E82-8DD4-1E68A7CF94F3}" srcOrd="8" destOrd="0" presId="urn:microsoft.com/office/officeart/2018/2/layout/IconVerticalSolidList"/>
    <dgm:cxn modelId="{4489B644-8912-4F59-99A8-E581B5B12C5B}" type="presParOf" srcId="{19FC4476-5FA7-4E82-8DD4-1E68A7CF94F3}" destId="{B21B12C1-A436-4945-A7B8-F795C926DF35}" srcOrd="0" destOrd="0" presId="urn:microsoft.com/office/officeart/2018/2/layout/IconVerticalSolidList"/>
    <dgm:cxn modelId="{7A5090F4-9421-4034-A035-AEA6E91CFDC8}" type="presParOf" srcId="{19FC4476-5FA7-4E82-8DD4-1E68A7CF94F3}" destId="{0DA695FA-05C1-4A5E-8C0C-69938BF3FC46}" srcOrd="1" destOrd="0" presId="urn:microsoft.com/office/officeart/2018/2/layout/IconVerticalSolidList"/>
    <dgm:cxn modelId="{B41033D0-9D52-4EA3-BC56-F0AD4F8600C8}" type="presParOf" srcId="{19FC4476-5FA7-4E82-8DD4-1E68A7CF94F3}" destId="{CC48E89B-D20C-4A94-85CA-A79BC0CA0D21}" srcOrd="2" destOrd="0" presId="urn:microsoft.com/office/officeart/2018/2/layout/IconVerticalSolidList"/>
    <dgm:cxn modelId="{2BE91D74-A7AB-4C20-A872-04274B416490}" type="presParOf" srcId="{19FC4476-5FA7-4E82-8DD4-1E68A7CF94F3}" destId="{3ACB8E52-3D67-4D9D-875B-7B9BC5839DB7}" srcOrd="3" destOrd="0" presId="urn:microsoft.com/office/officeart/2018/2/layout/IconVerticalSolidList"/>
    <dgm:cxn modelId="{A8587FE4-0789-4222-A22D-878AE6ABF3D8}" type="presParOf" srcId="{389A2C24-8E70-4FA1-9548-96FAD26428E4}" destId="{3A4D3D1F-BF32-4A8A-9A0F-4A81AC657438}" srcOrd="9" destOrd="0" presId="urn:microsoft.com/office/officeart/2018/2/layout/IconVerticalSolidList"/>
    <dgm:cxn modelId="{4C9E4B34-1DFD-4A04-9C6A-FED4A56F211B}" type="presParOf" srcId="{389A2C24-8E70-4FA1-9548-96FAD26428E4}" destId="{9680A8A9-BA6F-406E-90C5-4FC3F21BE3C3}" srcOrd="10" destOrd="0" presId="urn:microsoft.com/office/officeart/2018/2/layout/IconVerticalSolidList"/>
    <dgm:cxn modelId="{9AC843FD-5544-4339-8563-2193E985EBE8}" type="presParOf" srcId="{9680A8A9-BA6F-406E-90C5-4FC3F21BE3C3}" destId="{F0075E7C-73BA-454F-B59A-FA750A974D20}" srcOrd="0" destOrd="0" presId="urn:microsoft.com/office/officeart/2018/2/layout/IconVerticalSolidList"/>
    <dgm:cxn modelId="{09C14F4B-9ADA-4A13-930A-BC5E9EF87060}" type="presParOf" srcId="{9680A8A9-BA6F-406E-90C5-4FC3F21BE3C3}" destId="{F13BB237-87EB-4346-82F5-3B7696F5448F}" srcOrd="1" destOrd="0" presId="urn:microsoft.com/office/officeart/2018/2/layout/IconVerticalSolidList"/>
    <dgm:cxn modelId="{D3FE677E-EBD1-4F11-98F0-C873814FBD24}" type="presParOf" srcId="{9680A8A9-BA6F-406E-90C5-4FC3F21BE3C3}" destId="{B7641A2A-474B-44EA-A48D-A1F1C44D89E5}" srcOrd="2" destOrd="0" presId="urn:microsoft.com/office/officeart/2018/2/layout/IconVerticalSolidList"/>
    <dgm:cxn modelId="{FA06A4F5-451F-49AE-8622-CCBB21BAD670}" type="presParOf" srcId="{9680A8A9-BA6F-406E-90C5-4FC3F21BE3C3}" destId="{50220493-80AC-4268-9B52-EDF674FCC6D7}" srcOrd="3" destOrd="0" presId="urn:microsoft.com/office/officeart/2018/2/layout/IconVerticalSolidList"/>
    <dgm:cxn modelId="{3FAF3FC2-A76F-4959-B48C-64FFD9074CB5}" type="presParOf" srcId="{389A2C24-8E70-4FA1-9548-96FAD26428E4}" destId="{7B15AAE2-1ADC-49FE-A641-8B797581AE58}" srcOrd="11" destOrd="0" presId="urn:microsoft.com/office/officeart/2018/2/layout/IconVerticalSolidList"/>
    <dgm:cxn modelId="{0235A073-64E4-4004-99DF-286E60615765}" type="presParOf" srcId="{389A2C24-8E70-4FA1-9548-96FAD26428E4}" destId="{9882DC38-B821-4F49-91BF-0AFC4705DEA3}" srcOrd="12" destOrd="0" presId="urn:microsoft.com/office/officeart/2018/2/layout/IconVerticalSolidList"/>
    <dgm:cxn modelId="{39A25571-3E01-4E4B-B42E-5876DFE02D50}" type="presParOf" srcId="{9882DC38-B821-4F49-91BF-0AFC4705DEA3}" destId="{C2DF2B10-815A-4EF5-AC32-D5EF4742BEDA}" srcOrd="0" destOrd="0" presId="urn:microsoft.com/office/officeart/2018/2/layout/IconVerticalSolidList"/>
    <dgm:cxn modelId="{16ADE288-C834-4457-8F78-52EE4B819D5B}" type="presParOf" srcId="{9882DC38-B821-4F49-91BF-0AFC4705DEA3}" destId="{64133F2F-B75E-4B2F-A1FC-058C2AF92E7C}" srcOrd="1" destOrd="0" presId="urn:microsoft.com/office/officeart/2018/2/layout/IconVerticalSolidList"/>
    <dgm:cxn modelId="{60CA2681-A1C2-4110-AC2F-0F67F22BA141}" type="presParOf" srcId="{9882DC38-B821-4F49-91BF-0AFC4705DEA3}" destId="{A0962831-CC55-43F4-B896-751A06A5CA72}" srcOrd="2" destOrd="0" presId="urn:microsoft.com/office/officeart/2018/2/layout/IconVerticalSolidList"/>
    <dgm:cxn modelId="{621D135F-45D6-4CC2-B4DD-C7507FEF54F6}" type="presParOf" srcId="{9882DC38-B821-4F49-91BF-0AFC4705DEA3}" destId="{6C14DBC8-1152-4BB9-A97F-6453CD3CA6CF}" srcOrd="3" destOrd="0" presId="urn:microsoft.com/office/officeart/2018/2/layout/IconVerticalSolidList"/>
    <dgm:cxn modelId="{62627FA0-33CC-4126-B703-6B6E68BC1A8B}" type="presParOf" srcId="{389A2C24-8E70-4FA1-9548-96FAD26428E4}" destId="{877D17C7-CA4D-485D-A552-7C9BADC232E6}" srcOrd="13" destOrd="0" presId="urn:microsoft.com/office/officeart/2018/2/layout/IconVerticalSolidList"/>
    <dgm:cxn modelId="{44153E30-1800-429C-A562-32063562A1B9}" type="presParOf" srcId="{389A2C24-8E70-4FA1-9548-96FAD26428E4}" destId="{561EEF66-5727-4CDD-84EA-F128AEED3BEC}" srcOrd="14" destOrd="0" presId="urn:microsoft.com/office/officeart/2018/2/layout/IconVerticalSolidList"/>
    <dgm:cxn modelId="{14B045C7-D62B-4827-910E-4D33534A7E69}" type="presParOf" srcId="{561EEF66-5727-4CDD-84EA-F128AEED3BEC}" destId="{25CEC266-C6C3-456A-9869-47E25FCD6DAD}" srcOrd="0" destOrd="0" presId="urn:microsoft.com/office/officeart/2018/2/layout/IconVerticalSolidList"/>
    <dgm:cxn modelId="{50A3479C-28E2-42D6-A67D-33C21F97B02E}" type="presParOf" srcId="{561EEF66-5727-4CDD-84EA-F128AEED3BEC}" destId="{A29DBDA7-506C-4F35-9288-30E5C24B6284}" srcOrd="1" destOrd="0" presId="urn:microsoft.com/office/officeart/2018/2/layout/IconVerticalSolidList"/>
    <dgm:cxn modelId="{7FBF5CA7-FAD3-4041-81AB-FBA5E22A57D6}" type="presParOf" srcId="{561EEF66-5727-4CDD-84EA-F128AEED3BEC}" destId="{8794C71B-2B74-412A-8334-E34FEE5D6739}" srcOrd="2" destOrd="0" presId="urn:microsoft.com/office/officeart/2018/2/layout/IconVerticalSolidList"/>
    <dgm:cxn modelId="{33A92A19-57DE-44F7-A293-70968786BB15}" type="presParOf" srcId="{561EEF66-5727-4CDD-84EA-F128AEED3BEC}" destId="{158BA7BB-CBC8-4CA5-8B67-45111751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BED6-0A34-49E0-A2DF-A58618B08C82}">
      <dsp:nvSpPr>
        <dsp:cNvPr id="0" name=""/>
        <dsp:cNvSpPr/>
      </dsp:nvSpPr>
      <dsp:spPr>
        <a:xfrm>
          <a:off x="0" y="3376"/>
          <a:ext cx="2344897" cy="468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developed Nutrometer as a webapp health tool design for managing you daily nutrition intake. </a:t>
          </a:r>
        </a:p>
      </dsp:txBody>
      <dsp:txXfrm>
        <a:off x="22866" y="26242"/>
        <a:ext cx="2299165" cy="422688"/>
      </dsp:txXfrm>
    </dsp:sp>
    <dsp:sp modelId="{9F54D198-312A-4A84-87C8-7E440B00C57D}">
      <dsp:nvSpPr>
        <dsp:cNvPr id="0" name=""/>
        <dsp:cNvSpPr/>
      </dsp:nvSpPr>
      <dsp:spPr>
        <a:xfrm>
          <a:off x="0" y="495217"/>
          <a:ext cx="2344897" cy="46842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want to start with a sped up demo of our app. </a:t>
          </a:r>
        </a:p>
      </dsp:txBody>
      <dsp:txXfrm>
        <a:off x="22866" y="518083"/>
        <a:ext cx="2299165" cy="422688"/>
      </dsp:txXfrm>
    </dsp:sp>
    <dsp:sp modelId="{618EB7A0-53F0-4F05-AF7E-E84EA03AADC0}">
      <dsp:nvSpPr>
        <dsp:cNvPr id="0" name=""/>
        <dsp:cNvSpPr/>
      </dsp:nvSpPr>
      <dsp:spPr>
        <a:xfrm>
          <a:off x="0" y="987058"/>
          <a:ext cx="2344897" cy="46842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Then go into live interaction</a:t>
          </a:r>
        </a:p>
      </dsp:txBody>
      <dsp:txXfrm>
        <a:off x="22866" y="1009924"/>
        <a:ext cx="2299165" cy="422688"/>
      </dsp:txXfrm>
    </dsp:sp>
    <dsp:sp modelId="{B4579960-AD2B-46BD-897D-2943C414B2CE}">
      <dsp:nvSpPr>
        <dsp:cNvPr id="0" name=""/>
        <dsp:cNvSpPr/>
      </dsp:nvSpPr>
      <dsp:spPr>
        <a:xfrm>
          <a:off x="0" y="1478900"/>
          <a:ext cx="2344897" cy="46842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Q&amp;A</a:t>
          </a:r>
        </a:p>
      </dsp:txBody>
      <dsp:txXfrm>
        <a:off x="22866" y="1501766"/>
        <a:ext cx="2299165" cy="422688"/>
      </dsp:txXfrm>
    </dsp:sp>
    <dsp:sp modelId="{9F93857D-7F4F-443C-823F-CEEE26A8E407}">
      <dsp:nvSpPr>
        <dsp:cNvPr id="0" name=""/>
        <dsp:cNvSpPr/>
      </dsp:nvSpPr>
      <dsp:spPr>
        <a:xfrm>
          <a:off x="0" y="1970741"/>
          <a:ext cx="2344897" cy="46842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 aspects of webapp</a:t>
          </a:r>
        </a:p>
      </dsp:txBody>
      <dsp:txXfrm>
        <a:off x="22866" y="1993607"/>
        <a:ext cx="2299165" cy="422688"/>
      </dsp:txXfrm>
    </dsp:sp>
    <dsp:sp modelId="{398F1D83-DA03-4127-BAFC-8A99EB99A904}">
      <dsp:nvSpPr>
        <dsp:cNvPr id="0" name=""/>
        <dsp:cNvSpPr/>
      </dsp:nvSpPr>
      <dsp:spPr>
        <a:xfrm>
          <a:off x="0" y="2462582"/>
          <a:ext cx="2344897" cy="46842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Registration page</a:t>
          </a:r>
        </a:p>
      </dsp:txBody>
      <dsp:txXfrm>
        <a:off x="22866" y="2485448"/>
        <a:ext cx="2299165" cy="422688"/>
      </dsp:txXfrm>
    </dsp:sp>
    <dsp:sp modelId="{8E7B4F23-80D2-4F90-83DB-9B7EDA34067E}">
      <dsp:nvSpPr>
        <dsp:cNvPr id="0" name=""/>
        <dsp:cNvSpPr/>
      </dsp:nvSpPr>
      <dsp:spPr>
        <a:xfrm>
          <a:off x="0" y="2954423"/>
          <a:ext cx="2344897" cy="46842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Login Page</a:t>
          </a:r>
        </a:p>
      </dsp:txBody>
      <dsp:txXfrm>
        <a:off x="22866" y="2977289"/>
        <a:ext cx="2299165" cy="422688"/>
      </dsp:txXfrm>
    </dsp:sp>
    <dsp:sp modelId="{DFBFEF59-7B7F-4DFB-BF75-0C49DFB7CDF2}">
      <dsp:nvSpPr>
        <dsp:cNvPr id="0" name=""/>
        <dsp:cNvSpPr/>
      </dsp:nvSpPr>
      <dsp:spPr>
        <a:xfrm rot="5400000">
          <a:off x="4241882" y="1596121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Todays’ Statistics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Quick Add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Last Five Entries</a:t>
          </a:r>
        </a:p>
      </dsp:txBody>
      <dsp:txXfrm rot="-5400000">
        <a:off x="2344898" y="3511399"/>
        <a:ext cx="4150413" cy="338150"/>
      </dsp:txXfrm>
    </dsp:sp>
    <dsp:sp modelId="{AAC6F048-3840-41B2-8B74-E4028E73E99E}">
      <dsp:nvSpPr>
        <dsp:cNvPr id="0" name=""/>
        <dsp:cNvSpPr/>
      </dsp:nvSpPr>
      <dsp:spPr>
        <a:xfrm>
          <a:off x="0" y="3446264"/>
          <a:ext cx="2344897" cy="46842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Dashboard</a:t>
          </a:r>
        </a:p>
      </dsp:txBody>
      <dsp:txXfrm>
        <a:off x="22866" y="3469130"/>
        <a:ext cx="2299165" cy="422688"/>
      </dsp:txXfrm>
    </dsp:sp>
    <dsp:sp modelId="{6F4FA16F-2DB1-48FD-954C-CB9028C21116}">
      <dsp:nvSpPr>
        <dsp:cNvPr id="0" name=""/>
        <dsp:cNvSpPr/>
      </dsp:nvSpPr>
      <dsp:spPr>
        <a:xfrm rot="5400000">
          <a:off x="4241882" y="2087962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Macro/Micro</a:t>
          </a:r>
        </a:p>
      </dsp:txBody>
      <dsp:txXfrm rot="-5400000">
        <a:off x="2344898" y="4003240"/>
        <a:ext cx="4150413" cy="338150"/>
      </dsp:txXfrm>
    </dsp:sp>
    <dsp:sp modelId="{91DD7A05-2EA9-4177-B0F8-CED326CB9A0D}">
      <dsp:nvSpPr>
        <dsp:cNvPr id="0" name=""/>
        <dsp:cNvSpPr/>
      </dsp:nvSpPr>
      <dsp:spPr>
        <a:xfrm>
          <a:off x="0" y="3938105"/>
          <a:ext cx="2344897" cy="46842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Analysis</a:t>
          </a:r>
        </a:p>
      </dsp:txBody>
      <dsp:txXfrm>
        <a:off x="22866" y="3960971"/>
        <a:ext cx="2299165" cy="422688"/>
      </dsp:txXfrm>
    </dsp:sp>
    <dsp:sp modelId="{509B75C2-5495-403C-A909-5BC532807970}">
      <dsp:nvSpPr>
        <dsp:cNvPr id="0" name=""/>
        <dsp:cNvSpPr/>
      </dsp:nvSpPr>
      <dsp:spPr>
        <a:xfrm>
          <a:off x="0" y="4429946"/>
          <a:ext cx="2344897" cy="46842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Nutrition Lookup</a:t>
          </a:r>
        </a:p>
      </dsp:txBody>
      <dsp:txXfrm>
        <a:off x="22866" y="4452812"/>
        <a:ext cx="2299165" cy="422688"/>
      </dsp:txXfrm>
    </dsp:sp>
    <dsp:sp modelId="{AA1E0226-2BE3-49F1-8B0A-1B910EFB1812}">
      <dsp:nvSpPr>
        <dsp:cNvPr id="0" name=""/>
        <dsp:cNvSpPr/>
      </dsp:nvSpPr>
      <dsp:spPr>
        <a:xfrm>
          <a:off x="0" y="4921788"/>
          <a:ext cx="2344897" cy="46842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 History</a:t>
          </a:r>
        </a:p>
      </dsp:txBody>
      <dsp:txXfrm>
        <a:off x="22866" y="4944654"/>
        <a:ext cx="2299165" cy="422688"/>
      </dsp:txXfrm>
    </dsp:sp>
    <dsp:sp modelId="{AEE2190B-E854-4139-86FD-8892F416C1B1}">
      <dsp:nvSpPr>
        <dsp:cNvPr id="0" name=""/>
        <dsp:cNvSpPr/>
      </dsp:nvSpPr>
      <dsp:spPr>
        <a:xfrm>
          <a:off x="0" y="5413629"/>
          <a:ext cx="2344897" cy="468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Profile</a:t>
          </a:r>
        </a:p>
      </dsp:txBody>
      <dsp:txXfrm>
        <a:off x="22866" y="5436495"/>
        <a:ext cx="2299165" cy="422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914E-E8CD-4E0C-B9D2-CDB6FE8592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377-686C-43C1-B361-7E033257FD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B50B-AA13-4586-B3A0-9B35BEC912D3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Developer</a:t>
          </a:r>
        </a:p>
      </dsp:txBody>
      <dsp:txXfrm>
        <a:off x="1429899" y="2442"/>
        <a:ext cx="2931121" cy="1238008"/>
      </dsp:txXfrm>
    </dsp:sp>
    <dsp:sp modelId="{690C439E-84A1-48C4-B151-C792A8940C98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Parul</a:t>
          </a:r>
        </a:p>
      </dsp:txBody>
      <dsp:txXfrm>
        <a:off x="4361021" y="2442"/>
        <a:ext cx="2152582" cy="1238008"/>
      </dsp:txXfrm>
    </dsp:sp>
    <dsp:sp modelId="{F002C939-985E-499F-8B70-307B998CC0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583E9-8E20-4BFF-866A-147F0AAFE7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392B-AEFF-4A7C-B1D4-8A9088A0CF8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Stack Developer/Project Manager</a:t>
          </a:r>
        </a:p>
      </dsp:txBody>
      <dsp:txXfrm>
        <a:off x="1429899" y="1549953"/>
        <a:ext cx="2931121" cy="1238008"/>
      </dsp:txXfrm>
    </dsp:sp>
    <dsp:sp modelId="{929788DF-7D44-4E74-B9A9-7EB902173DF9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Pratima</a:t>
          </a:r>
        </a:p>
      </dsp:txBody>
      <dsp:txXfrm>
        <a:off x="4361021" y="1549953"/>
        <a:ext cx="2152582" cy="1238008"/>
      </dsp:txXfrm>
    </dsp:sp>
    <dsp:sp modelId="{EA841A43-6A69-403A-AB5E-1099557C28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3E6C-282B-4496-B1D9-A3E53DA0D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DEFE-232E-4D3E-B333-E7AAFB95AD4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Backend/Database Developer, Lead Tester</a:t>
          </a:r>
        </a:p>
      </dsp:txBody>
      <dsp:txXfrm>
        <a:off x="1429899" y="3097464"/>
        <a:ext cx="2931121" cy="1238008"/>
      </dsp:txXfrm>
    </dsp:sp>
    <dsp:sp modelId="{72CE224F-24C7-4551-BFAD-847C398D5678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Hongmei</a:t>
          </a:r>
        </a:p>
      </dsp:txBody>
      <dsp:txXfrm>
        <a:off x="4361021" y="3097464"/>
        <a:ext cx="2152582" cy="1238008"/>
      </dsp:txXfrm>
    </dsp:sp>
    <dsp:sp modelId="{B05BEE61-D88A-4BD0-99B1-F3A36B1FCF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E12C-021A-49C3-95C2-379015F52E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490F-1E03-42CF-9796-71CC7CBC6440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 End Developer/Designer</a:t>
          </a:r>
        </a:p>
      </dsp:txBody>
      <dsp:txXfrm>
        <a:off x="1429899" y="4644974"/>
        <a:ext cx="2931121" cy="1238008"/>
      </dsp:txXfrm>
    </dsp:sp>
    <dsp:sp modelId="{0470F216-6025-4FA0-863D-15BDF172EA56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Randy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A4E4-3C60-458B-B099-3A9978BA15A4}">
      <dsp:nvSpPr>
        <dsp:cNvPr id="0" name=""/>
        <dsp:cNvSpPr/>
      </dsp:nvSpPr>
      <dsp:spPr>
        <a:xfrm>
          <a:off x="-48065" y="13162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6DD5-2B4B-4582-AB77-3BB375791746}">
      <dsp:nvSpPr>
        <dsp:cNvPr id="0" name=""/>
        <dsp:cNvSpPr/>
      </dsp:nvSpPr>
      <dsp:spPr>
        <a:xfrm>
          <a:off x="114712" y="134236"/>
          <a:ext cx="295960" cy="295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9BBF64-DBB8-4151-834D-5B350D40F2A2}">
      <dsp:nvSpPr>
        <dsp:cNvPr id="0" name=""/>
        <dsp:cNvSpPr/>
      </dsp:nvSpPr>
      <dsp:spPr>
        <a:xfrm>
          <a:off x="573450" y="13162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Database-MySql, JAWSdb</a:t>
          </a:r>
        </a:p>
      </dsp:txBody>
      <dsp:txXfrm>
        <a:off x="573450" y="13162"/>
        <a:ext cx="5890871" cy="538109"/>
      </dsp:txXfrm>
    </dsp:sp>
    <dsp:sp modelId="{1231876F-1B78-4BAA-B4A4-8E9BD9748F6D}">
      <dsp:nvSpPr>
        <dsp:cNvPr id="0" name=""/>
        <dsp:cNvSpPr/>
      </dsp:nvSpPr>
      <dsp:spPr>
        <a:xfrm>
          <a:off x="-48065" y="685798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D24D-868B-4370-8B6A-BB38C76116EC}">
      <dsp:nvSpPr>
        <dsp:cNvPr id="0" name=""/>
        <dsp:cNvSpPr/>
      </dsp:nvSpPr>
      <dsp:spPr>
        <a:xfrm>
          <a:off x="114712" y="806873"/>
          <a:ext cx="295960" cy="295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E9943-732D-45E6-B34C-1DED30B63188}">
      <dsp:nvSpPr>
        <dsp:cNvPr id="0" name=""/>
        <dsp:cNvSpPr/>
      </dsp:nvSpPr>
      <dsp:spPr>
        <a:xfrm>
          <a:off x="573450" y="685798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App-Flask-sqlalchemy, Heroku</a:t>
          </a:r>
        </a:p>
      </dsp:txBody>
      <dsp:txXfrm>
        <a:off x="573450" y="685798"/>
        <a:ext cx="5890871" cy="538109"/>
      </dsp:txXfrm>
    </dsp:sp>
    <dsp:sp modelId="{20BE625A-490A-43EB-8A8E-3C835D2D6F5F}">
      <dsp:nvSpPr>
        <dsp:cNvPr id="0" name=""/>
        <dsp:cNvSpPr/>
      </dsp:nvSpPr>
      <dsp:spPr>
        <a:xfrm>
          <a:off x="-48065" y="1358435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8C0E8-770C-4DDD-8139-24B36DFE3128}">
      <dsp:nvSpPr>
        <dsp:cNvPr id="0" name=""/>
        <dsp:cNvSpPr/>
      </dsp:nvSpPr>
      <dsp:spPr>
        <a:xfrm>
          <a:off x="114712" y="1479510"/>
          <a:ext cx="295960" cy="295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10687-40E0-47D6-92C2-1FF91C9C6957}">
      <dsp:nvSpPr>
        <dsp:cNvPr id="0" name=""/>
        <dsp:cNvSpPr/>
      </dsp:nvSpPr>
      <dsp:spPr>
        <a:xfrm>
          <a:off x="573450" y="1358435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FrontEnd</a:t>
          </a:r>
          <a:r>
            <a:rPr lang="en-US" sz="1400" kern="1200" dirty="0"/>
            <a:t>-HTML, </a:t>
          </a:r>
          <a:r>
            <a:rPr lang="en-US" sz="1400" kern="1200" dirty="0" err="1"/>
            <a:t>Javascript</a:t>
          </a:r>
          <a:r>
            <a:rPr lang="en-US" sz="1400" kern="1200" dirty="0"/>
            <a:t>, Jinja, D3, </a:t>
          </a:r>
          <a:r>
            <a:rPr lang="en-US" sz="1400" kern="1200" dirty="0" err="1"/>
            <a:t>Plotly</a:t>
          </a:r>
          <a:r>
            <a:rPr lang="en-US" sz="1400" kern="1200" dirty="0"/>
            <a:t>, CSS</a:t>
          </a:r>
        </a:p>
      </dsp:txBody>
      <dsp:txXfrm>
        <a:off x="573450" y="1358435"/>
        <a:ext cx="5890871" cy="538109"/>
      </dsp:txXfrm>
    </dsp:sp>
    <dsp:sp modelId="{45E74346-E9D5-418F-9DA5-2FE73F7A8A6B}">
      <dsp:nvSpPr>
        <dsp:cNvPr id="0" name=""/>
        <dsp:cNvSpPr/>
      </dsp:nvSpPr>
      <dsp:spPr>
        <a:xfrm>
          <a:off x="-48065" y="2281637"/>
          <a:ext cx="6513603" cy="1105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4AAF-3FD7-46A5-8067-B0DF0868DBEA}">
      <dsp:nvSpPr>
        <dsp:cNvPr id="0" name=""/>
        <dsp:cNvSpPr/>
      </dsp:nvSpPr>
      <dsp:spPr>
        <a:xfrm>
          <a:off x="114712" y="2458414"/>
          <a:ext cx="295960" cy="295960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96584-8BBA-4F7C-9C0E-EC8F6BA60DDA}">
      <dsp:nvSpPr>
        <dsp:cNvPr id="0" name=""/>
        <dsp:cNvSpPr/>
      </dsp:nvSpPr>
      <dsp:spPr>
        <a:xfrm>
          <a:off x="476104" y="2031072"/>
          <a:ext cx="6085565" cy="11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 models used: K-Means, hill climbing algorithm, NLP , cosine similarity, </a:t>
          </a:r>
          <a:r>
            <a:rPr lang="en-US" sz="1400" kern="1200" dirty="0" err="1"/>
            <a:t>KNNImputer</a:t>
          </a:r>
          <a:endParaRPr lang="en-US" sz="1400" kern="1200" dirty="0"/>
        </a:p>
      </dsp:txBody>
      <dsp:txXfrm>
        <a:off x="476104" y="2031072"/>
        <a:ext cx="6085565" cy="1150644"/>
      </dsp:txXfrm>
    </dsp:sp>
    <dsp:sp modelId="{B21B12C1-A436-4945-A7B8-F795C926DF35}">
      <dsp:nvSpPr>
        <dsp:cNvPr id="0" name=""/>
        <dsp:cNvSpPr/>
      </dsp:nvSpPr>
      <dsp:spPr>
        <a:xfrm>
          <a:off x="-48065" y="3352239"/>
          <a:ext cx="6513603" cy="381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695FA-05C1-4A5E-8C0C-69938BF3FC46}">
      <dsp:nvSpPr>
        <dsp:cNvPr id="0" name=""/>
        <dsp:cNvSpPr/>
      </dsp:nvSpPr>
      <dsp:spPr>
        <a:xfrm>
          <a:off x="114712" y="3395060"/>
          <a:ext cx="295960" cy="295960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CB8E52-3D67-4D9D-875B-7B9BC5839DB7}">
      <dsp:nvSpPr>
        <dsp:cNvPr id="0" name=""/>
        <dsp:cNvSpPr/>
      </dsp:nvSpPr>
      <dsp:spPr>
        <a:xfrm>
          <a:off x="573450" y="3316244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73450" y="3316244"/>
        <a:ext cx="5890871" cy="538109"/>
      </dsp:txXfrm>
    </dsp:sp>
    <dsp:sp modelId="{F0075E7C-73BA-454F-B59A-FA750A974D20}">
      <dsp:nvSpPr>
        <dsp:cNvPr id="0" name=""/>
        <dsp:cNvSpPr/>
      </dsp:nvSpPr>
      <dsp:spPr>
        <a:xfrm>
          <a:off x="0" y="4236707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237-87EB-4346-82F5-3B7696F5448F}">
      <dsp:nvSpPr>
        <dsp:cNvPr id="0" name=""/>
        <dsp:cNvSpPr/>
      </dsp:nvSpPr>
      <dsp:spPr>
        <a:xfrm>
          <a:off x="114712" y="4109955"/>
          <a:ext cx="295960" cy="295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220493-80AC-4268-9B52-EDF674FCC6D7}">
      <dsp:nvSpPr>
        <dsp:cNvPr id="0" name=""/>
        <dsp:cNvSpPr/>
      </dsp:nvSpPr>
      <dsp:spPr>
        <a:xfrm>
          <a:off x="573450" y="3988881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Backend-Python</a:t>
          </a:r>
        </a:p>
      </dsp:txBody>
      <dsp:txXfrm>
        <a:off x="573450" y="3988881"/>
        <a:ext cx="5890871" cy="538109"/>
      </dsp:txXfrm>
    </dsp:sp>
    <dsp:sp modelId="{C2DF2B10-815A-4EF5-AC32-D5EF4742BEDA}">
      <dsp:nvSpPr>
        <dsp:cNvPr id="0" name=""/>
        <dsp:cNvSpPr/>
      </dsp:nvSpPr>
      <dsp:spPr>
        <a:xfrm>
          <a:off x="-48065" y="4661517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F2F-B75E-4B2F-A1FC-058C2AF92E7C}">
      <dsp:nvSpPr>
        <dsp:cNvPr id="0" name=""/>
        <dsp:cNvSpPr/>
      </dsp:nvSpPr>
      <dsp:spPr>
        <a:xfrm>
          <a:off x="114712" y="4782592"/>
          <a:ext cx="295960" cy="295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4DBC8-1152-4BB9-A97F-6453CD3CA6CF}">
      <dsp:nvSpPr>
        <dsp:cNvPr id="0" name=""/>
        <dsp:cNvSpPr/>
      </dsp:nvSpPr>
      <dsp:spPr>
        <a:xfrm>
          <a:off x="573450" y="4661517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Deployed to Heroku</a:t>
          </a:r>
        </a:p>
      </dsp:txBody>
      <dsp:txXfrm>
        <a:off x="573450" y="4661517"/>
        <a:ext cx="5890871" cy="538109"/>
      </dsp:txXfrm>
    </dsp:sp>
    <dsp:sp modelId="{25CEC266-C6C3-456A-9869-47E25FCD6DAD}">
      <dsp:nvSpPr>
        <dsp:cNvPr id="0" name=""/>
        <dsp:cNvSpPr/>
      </dsp:nvSpPr>
      <dsp:spPr>
        <a:xfrm>
          <a:off x="-48065" y="5347316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BDA7-506C-4F35-9288-30E5C24B6284}">
      <dsp:nvSpPr>
        <dsp:cNvPr id="0" name=""/>
        <dsp:cNvSpPr/>
      </dsp:nvSpPr>
      <dsp:spPr>
        <a:xfrm>
          <a:off x="114712" y="5455229"/>
          <a:ext cx="295960" cy="295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BA7BB-CBC8-4CA5-8B67-45111751898D}">
      <dsp:nvSpPr>
        <dsp:cNvPr id="0" name=""/>
        <dsp:cNvSpPr/>
      </dsp:nvSpPr>
      <dsp:spPr>
        <a:xfrm>
          <a:off x="573450" y="5334154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hlinkClick xmlns:r="http://schemas.openxmlformats.org/officeDocument/2006/relationships" r:id="rId13"/>
            </a:rPr>
            <a:t>https://nutrometer.herokuapp.com/</a:t>
          </a:r>
          <a:endParaRPr lang="en-US" sz="1400" kern="1200" dirty="0"/>
        </a:p>
      </dsp:txBody>
      <dsp:txXfrm>
        <a:off x="573450" y="5334154"/>
        <a:ext cx="5890871" cy="538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62B-8F84-407D-9402-E360A7EC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1C5C-F90B-4122-A453-E1DA9AA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A887-5995-4C5E-BC1F-A545CB5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623C-25E6-4237-A095-0160E2D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B92A-B647-475D-B24B-1405BD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CFDA-B55C-4F30-A544-3535F16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21E4-E8B3-40A7-9943-C3E0E299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A53-165B-41AE-83C5-A3F8ED0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C11-5C77-4D2B-8842-003DC42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51B-5EBF-4738-9283-05F92E2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F0B9-781A-45BA-9FB7-673D76A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A55B-4CAD-46BF-AE61-54FAF848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3BE-7EBE-4619-B7E4-A0AD516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69E-97D8-4658-86CB-085BEC2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49B-1171-46BD-AFF2-BB58CF3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73D2-3FC3-4AFA-88CE-7A60B13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B23-DD6F-4EBA-AB48-255E6480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8F4E-348F-4D83-A2E9-766841A9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DDE0-FFEE-46A5-BFFE-88D830F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438E-7055-41AE-A8DE-6B6DCEE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51D-2091-43E1-998D-6D35CA2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B7AD-6440-44A2-914C-530A2DC7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8DA3-2F5F-439B-B69A-A5B81F0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7127-3860-48E3-82BC-8115F47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D55-F891-4E5C-AB2B-4105CD3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B27-86DF-4372-B625-609942E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5742-3DF4-4A03-AB28-0F6AE03E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98C-84FC-4FB7-99D4-60D6FE77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9FDC-55B6-4EAF-8842-1813155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5A1-6B0A-4727-BBAF-02DFAF9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EAD-4659-499F-9821-76A69E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51E-CE56-46C5-B3FB-6F492F1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F5B-435A-4842-8CBA-41961D12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68C-4929-447B-89A2-397D088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111B-7131-43C1-B669-8C682F99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8708-E4CB-4B84-9284-72272B19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3C61-7A14-48F0-B90E-96F3E53C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BEC57-96C1-4455-BAF1-7B95309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716-5462-460F-9170-596B350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7B5-76C7-458D-84B6-0EFEF4D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2E3C-92E2-470E-804F-234161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07E1-8663-4D5A-8D27-D5E2330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06BC-EA83-42AA-ADBB-EC1C492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E8E9D-0427-4812-A26F-065044B9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7295-FAA9-4C67-9B6A-37C6068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5AA0-6B1C-42C0-BE20-4DB98B6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C1B-3140-4A76-843A-7082E63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5D32-DA1F-4BB5-8C97-7372CB2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C4FA-C4A7-48EB-B767-293EE8ED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1243-97A9-4F63-BEBA-BA6426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34B-4E02-4C34-8CF9-6F8D6FD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D71F-4E48-44D5-AB98-A9EE2B4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634E-2489-4858-9788-A7E75FD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171B-0AB3-4F17-9C57-12FA2D12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25EA-932E-4E5B-83E8-DFF0FD53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75FE-F743-4A89-A3C5-D198FDD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7418-F23D-4C5D-A472-8B5AC76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9DD6-8726-45CD-89D4-577B380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3A390-22FA-4B12-951C-92F3E2B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70F-B6CF-4977-A44B-8592022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C7C-8B60-4B22-9CA3-98A6091A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38AF-B467-4404-82DF-6107934F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F71-9605-4E6F-832E-70D9C4AC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trometer.herokuapp.com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utmcbdatapt11-ir16349.slack.com/archives/GUCLFRE4U/p158657018442170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utmcbdatapt11-ir16349.slack.com/archives/GUCLFRE4U/p15865701904219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B0BD-018B-4D74-B8E2-93695E2E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A35-6AB2-41F7-8277-650294A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Rebel Scum Analytical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Database Cleanup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Expand dataset</a:t>
            </a:r>
          </a:p>
          <a:p>
            <a:pPr lvl="1"/>
            <a:r>
              <a:rPr lang="en-US" dirty="0"/>
              <a:t>Original Dataset: USDA, 8, 790 rows/records</a:t>
            </a:r>
          </a:p>
          <a:p>
            <a:pPr lvl="1"/>
            <a:r>
              <a:rPr lang="en-US" dirty="0"/>
              <a:t>Add: Kaggle nutrition data &amp; Indian DA data</a:t>
            </a:r>
          </a:p>
          <a:p>
            <a:pPr lvl="1"/>
            <a:r>
              <a:rPr lang="en-US" dirty="0"/>
              <a:t>New Dataset: </a:t>
            </a:r>
            <a:r>
              <a:rPr lang="en-US" b="1" dirty="0">
                <a:solidFill>
                  <a:srgbClr val="FF0000"/>
                </a:solidFill>
              </a:rPr>
              <a:t>31,557</a:t>
            </a:r>
            <a:r>
              <a:rPr lang="en-US" dirty="0"/>
              <a:t> rows/records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Sklearn.impute.KNNImputer</a:t>
            </a:r>
            <a:endParaRPr lang="en-US" dirty="0"/>
          </a:p>
          <a:p>
            <a:pPr lvl="1"/>
            <a:r>
              <a:rPr lang="en-US" dirty="0"/>
              <a:t>To fill the missing data (blanks)</a:t>
            </a:r>
          </a:p>
          <a:p>
            <a:pPr lvl="1"/>
            <a:r>
              <a:rPr lang="en-US" dirty="0"/>
              <a:t>K-Nearest Neighbors: 5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Plus manual cleaning up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1EA0-7EEC-46DA-92A9-E4B6553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ACD07D-3A11-4DA6-B09F-EF2AF85B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55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E9E7-BE3C-41EE-8E57-6184DE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RSA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F7AF8-CFE6-4B8F-8D8B-CA318570D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47DFCF-5B3B-4E82-9DE3-20505A40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004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Analysis of Nutrition intake done for a range of days </a:t>
            </a:r>
          </a:p>
          <a:p>
            <a:pPr lvl="1"/>
            <a:r>
              <a:rPr lang="en-US" dirty="0"/>
              <a:t>Added Start and End Dates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Backend computes the total nutrition intake for all the days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Divides by the required nutrition intake for those many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user can compute the average nutrition intake for a period of a week or </a:t>
            </a:r>
            <a:r>
              <a:rPr lang="en-US"/>
              <a:t>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Food Recommendation based on deficient nutrients</a:t>
            </a:r>
          </a:p>
          <a:p>
            <a:pPr lvl="1"/>
            <a:r>
              <a:rPr lang="en-US" dirty="0"/>
              <a:t>Finds the nutrients whose consumption is less than 30% of the recommendation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Finds the deficient amounts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The custom implementation for this discrete Knapsack Problem using </a:t>
            </a:r>
            <a:r>
              <a:rPr lang="en-US" dirty="0" err="1"/>
              <a:t>HillClimbing</a:t>
            </a:r>
            <a:r>
              <a:rPr lang="en-US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7092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Food Recommendation based on deficient nutrients</a:t>
            </a:r>
          </a:p>
          <a:p>
            <a:r>
              <a:rPr lang="en-US" dirty="0"/>
              <a:t>Rules of this algorithm</a:t>
            </a:r>
          </a:p>
          <a:p>
            <a:pPr lvl="1"/>
            <a:r>
              <a:rPr lang="en-US" dirty="0"/>
              <a:t>1. Start with a basket containing one random item. </a:t>
            </a:r>
          </a:p>
          <a:p>
            <a:pPr lvl="1"/>
            <a:r>
              <a:rPr lang="en-US" dirty="0"/>
              <a:t>2. While the fitness score of the basket is greater than the maximum acceptable fitness score: </a:t>
            </a:r>
          </a:p>
          <a:p>
            <a:pPr lvl="2"/>
            <a:r>
              <a:rPr lang="en-US" dirty="0"/>
              <a:t>Get a random new item that has not yet been considered. </a:t>
            </a:r>
          </a:p>
          <a:p>
            <a:pPr lvl="3"/>
            <a:r>
              <a:rPr lang="en-US" dirty="0"/>
              <a:t>Based on the basket score pick a cluster - high, medium, low nutrition and pick an item randomly from the chosen cluster. – K-Mean is used for clustering.</a:t>
            </a:r>
          </a:p>
          <a:p>
            <a:pPr lvl="2"/>
            <a:r>
              <a:rPr lang="en-US" dirty="0"/>
              <a:t>Iterate through all items already in the basket to decide what to do. </a:t>
            </a:r>
          </a:p>
          <a:p>
            <a:pPr lvl="3"/>
            <a:r>
              <a:rPr lang="en-US" dirty="0"/>
              <a:t>There are three ways to potentially improve the basket score: </a:t>
            </a:r>
          </a:p>
          <a:p>
            <a:pPr lvl="3"/>
            <a:r>
              <a:rPr lang="en-US" dirty="0"/>
              <a:t>If the number of items in the basket is less than the decided number then add the item.</a:t>
            </a:r>
          </a:p>
          <a:p>
            <a:pPr lvl="3"/>
            <a:r>
              <a:rPr lang="en-US" dirty="0"/>
              <a:t>If the number of items is equal to or greater than the decided number of items then </a:t>
            </a:r>
          </a:p>
          <a:p>
            <a:pPr lvl="4"/>
            <a:r>
              <a:rPr lang="en-US" dirty="0"/>
              <a:t>Keep the new item and remove an item previously in the basket </a:t>
            </a:r>
          </a:p>
          <a:p>
            <a:pPr lvl="4"/>
            <a:r>
              <a:rPr lang="en-US" dirty="0"/>
              <a:t>Discard the new item</a:t>
            </a:r>
          </a:p>
          <a:p>
            <a:pPr lvl="2"/>
            <a:r>
              <a:rPr lang="en-US" dirty="0"/>
              <a:t>Iterate till the basket score is less than fitness score or if number of iteration is greater than max iteration number.</a:t>
            </a:r>
          </a:p>
        </p:txBody>
      </p:sp>
    </p:spTree>
    <p:extLst>
      <p:ext uri="{BB962C8B-B14F-4D97-AF65-F5344CB8AC3E}">
        <p14:creationId xmlns:p14="http://schemas.microsoft.com/office/powerpoint/2010/main" val="324769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Mode1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 Search </a:t>
            </a:r>
          </a:p>
          <a:p>
            <a:pPr marL="0" indent="0">
              <a:buNone/>
            </a:pPr>
            <a:r>
              <a:rPr lang="en-US" sz="2200" dirty="0"/>
              <a:t>Recommend similar food items based on NLP model. This model lets user enter text in the advance search box and displays a list of top 10 food items with closest food name match.</a:t>
            </a:r>
          </a:p>
          <a:p>
            <a:pPr marL="0" indent="0">
              <a:buNone/>
            </a:pPr>
            <a:r>
              <a:rPr lang="en-US" sz="2200" dirty="0"/>
              <a:t>This enables user to find similar items which are not in database or if a user doesn’t type the exact name in search box.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Convert the food item name in the database to a matrix form.</a:t>
            </a:r>
          </a:p>
          <a:p>
            <a:pPr lvl="1"/>
            <a:r>
              <a:rPr lang="en-US" dirty="0"/>
              <a:t>2. Calculate cosine similarity between the text entered by user and matrix.</a:t>
            </a:r>
          </a:p>
          <a:p>
            <a:pPr lvl="1"/>
            <a:r>
              <a:rPr lang="en-US" dirty="0"/>
              <a:t>3. Return a list of top 10 similarities.</a:t>
            </a:r>
          </a:p>
          <a:p>
            <a:pPr lvl="1"/>
            <a:r>
              <a:rPr lang="en-US" dirty="0"/>
              <a:t>4. Sort the items by max id and display the list in the required format (item name + weight of the items)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Model 2(Machine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Recommending similar food items</a:t>
            </a:r>
          </a:p>
          <a:p>
            <a:pPr marL="0" indent="0">
              <a:buNone/>
            </a:pPr>
            <a:r>
              <a:rPr lang="en-US" sz="2400" dirty="0"/>
              <a:t>This model displays a table with top 5 similar food items in composition to the searched food item along with their respective nutrition content 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Select per calorie nutrition information for all the items in the database.</a:t>
            </a:r>
          </a:p>
          <a:p>
            <a:pPr lvl="1"/>
            <a:r>
              <a:rPr lang="en-US" dirty="0"/>
              <a:t>2. Find a list of nutrition parameters to be compared for similarity. Parameters used in this model are: Proteins, </a:t>
            </a:r>
            <a:r>
              <a:rPr lang="en-US" dirty="0" err="1"/>
              <a:t>Carbohydrtes</a:t>
            </a:r>
            <a:r>
              <a:rPr lang="en-US" dirty="0"/>
              <a:t>, </a:t>
            </a:r>
            <a:r>
              <a:rPr lang="en-US" dirty="0" err="1"/>
              <a:t>Total_fat</a:t>
            </a:r>
            <a:r>
              <a:rPr lang="en-US" dirty="0"/>
              <a:t>, </a:t>
            </a:r>
            <a:r>
              <a:rPr lang="en-US" dirty="0" err="1"/>
              <a:t>Total_Sugar</a:t>
            </a:r>
            <a:r>
              <a:rPr lang="en-US" dirty="0"/>
              <a:t>, Sodium</a:t>
            </a:r>
          </a:p>
          <a:p>
            <a:pPr lvl="1"/>
            <a:r>
              <a:rPr lang="en-US" dirty="0"/>
              <a:t>3. Find the normalized value of he </a:t>
            </a:r>
            <a:r>
              <a:rPr lang="en-US"/>
              <a:t>above 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4. Find cosine similarity between the normalized nutrition values for the input text and the food items in database.</a:t>
            </a:r>
          </a:p>
          <a:p>
            <a:pPr lvl="1"/>
            <a:r>
              <a:rPr lang="en-US" dirty="0"/>
              <a:t>5. Return a list of top 5 similar items in composition based on above algorithm.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1006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Slack-Lato</vt:lpstr>
      <vt:lpstr>Arial</vt:lpstr>
      <vt:lpstr>Calibri</vt:lpstr>
      <vt:lpstr>Calibri Light</vt:lpstr>
      <vt:lpstr>Office Theme</vt:lpstr>
      <vt:lpstr>Nutrometer</vt:lpstr>
      <vt:lpstr>Intro</vt:lpstr>
      <vt:lpstr>RSA Team Roles</vt:lpstr>
      <vt:lpstr>Technologies Used</vt:lpstr>
      <vt:lpstr>Technologies Used</vt:lpstr>
      <vt:lpstr>Technologies Used</vt:lpstr>
      <vt:lpstr>Technologies Used</vt:lpstr>
      <vt:lpstr>Recommendation Mode1 (Machine Learning)</vt:lpstr>
      <vt:lpstr>Recommendation Model 2(Machine Learning)</vt:lpstr>
      <vt:lpstr>Database Cleanup (Machine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Nutrometer</dc:title>
  <dc:creator>Randy Janowski</dc:creator>
  <cp:lastModifiedBy>Cheng Lin</cp:lastModifiedBy>
  <cp:revision>22</cp:revision>
  <dcterms:created xsi:type="dcterms:W3CDTF">2020-04-11T14:17:41Z</dcterms:created>
  <dcterms:modified xsi:type="dcterms:W3CDTF">2020-05-22T23:32:49Z</dcterms:modified>
</cp:coreProperties>
</file>